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316" r:id="rId3"/>
    <p:sldId id="323" r:id="rId4"/>
    <p:sldId id="335" r:id="rId5"/>
    <p:sldId id="337" r:id="rId6"/>
    <p:sldId id="358" r:id="rId7"/>
    <p:sldId id="359" r:id="rId8"/>
    <p:sldId id="280" r:id="rId9"/>
    <p:sldId id="270" r:id="rId10"/>
    <p:sldId id="326" r:id="rId11"/>
    <p:sldId id="327" r:id="rId12"/>
    <p:sldId id="365" r:id="rId13"/>
    <p:sldId id="261" r:id="rId14"/>
    <p:sldId id="325"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a Maria Colosimo" initials="BMC" lastIdx="1" clrIdx="0">
    <p:extLst/>
  </p:cmAuthor>
  <p:cmAuthor id="2" name="Bianca Maria Colosimo" initials="BMC [2]" lastIdx="1" clrIdx="1">
    <p:extLst/>
  </p:cmAuthor>
  <p:cmAuthor id="3" name="Bianca Maria Colosimo" initials="BMC [3]" lastIdx="1" clrIdx="2">
    <p:extLst/>
  </p:cmAuthor>
  <p:cmAuthor id="4" name="Marco Taisch" initials="MT"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15D"/>
    <a:srgbClr val="70A1B8"/>
    <a:srgbClr val="728FA5"/>
    <a:srgbClr val="0021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6" autoAdjust="0"/>
    <p:restoredTop sz="94343" autoAdjust="0"/>
  </p:normalViewPr>
  <p:slideViewPr>
    <p:cSldViewPr snapToGrid="0" snapToObjects="1">
      <p:cViewPr varScale="1">
        <p:scale>
          <a:sx n="70" d="100"/>
          <a:sy n="70" d="100"/>
        </p:scale>
        <p:origin x="1710" y="54"/>
      </p:cViewPr>
      <p:guideLst>
        <p:guide orient="horz" pos="2160"/>
        <p:guide pos="2880"/>
      </p:guideLst>
    </p:cSldViewPr>
  </p:slideViewPr>
  <p:outlineViewPr>
    <p:cViewPr>
      <p:scale>
        <a:sx n="33" d="100"/>
        <a:sy n="33" d="100"/>
      </p:scale>
      <p:origin x="0" y="-5656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E5925-C37F-4E48-A3C5-0B6E7EC85CED}"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7C198012-4461-3B48-8B74-AA0EDF7564C5}">
      <dgm:prSet phldrT="[Testo]"/>
      <dgm:spPr/>
      <dgm:t>
        <a:bodyPr/>
        <a:lstStyle/>
        <a:p>
          <a:r>
            <a:rPr lang="it-IT" dirty="0"/>
            <a:t>Comprensione di cosa </a:t>
          </a:r>
          <a:r>
            <a:rPr lang="it-IT" dirty="0" smtClean="0"/>
            <a:t>sia Industria 4.0</a:t>
          </a:r>
          <a:endParaRPr lang="it-IT" dirty="0"/>
        </a:p>
      </dgm:t>
    </dgm:pt>
    <dgm:pt modelId="{9E5DB381-291F-194B-B373-84635FDD0BFB}" type="parTrans" cxnId="{C0AC67F1-5AA7-BB49-9288-77D237442F8D}">
      <dgm:prSet/>
      <dgm:spPr/>
      <dgm:t>
        <a:bodyPr/>
        <a:lstStyle/>
        <a:p>
          <a:endParaRPr lang="it-IT"/>
        </a:p>
      </dgm:t>
    </dgm:pt>
    <dgm:pt modelId="{654092AE-5CD9-C442-B6A8-C70055A6EC88}" type="sibTrans" cxnId="{C0AC67F1-5AA7-BB49-9288-77D237442F8D}">
      <dgm:prSet/>
      <dgm:spPr/>
      <dgm:t>
        <a:bodyPr/>
        <a:lstStyle/>
        <a:p>
          <a:endParaRPr lang="it-IT"/>
        </a:p>
      </dgm:t>
    </dgm:pt>
    <dgm:pt modelId="{62F65A77-4E75-984D-A30B-7251FADFDBCD}">
      <dgm:prSet phldrT="[Testo]"/>
      <dgm:spPr/>
      <dgm:t>
        <a:bodyPr/>
        <a:lstStyle/>
        <a:p>
          <a:r>
            <a:rPr lang="it-IT" dirty="0"/>
            <a:t>Comprensione dei reali vantaggi offerti</a:t>
          </a:r>
        </a:p>
      </dgm:t>
    </dgm:pt>
    <dgm:pt modelId="{BC5DAB04-2A6D-A346-8A05-3B014B88D418}" type="parTrans" cxnId="{AF23BEE6-227F-8343-AE53-2B8EF0C84AB0}">
      <dgm:prSet/>
      <dgm:spPr/>
      <dgm:t>
        <a:bodyPr/>
        <a:lstStyle/>
        <a:p>
          <a:endParaRPr lang="it-IT"/>
        </a:p>
      </dgm:t>
    </dgm:pt>
    <dgm:pt modelId="{B622F942-5D49-7D4A-B73B-D553663F5F04}" type="sibTrans" cxnId="{AF23BEE6-227F-8343-AE53-2B8EF0C84AB0}">
      <dgm:prSet/>
      <dgm:spPr/>
      <dgm:t>
        <a:bodyPr/>
        <a:lstStyle/>
        <a:p>
          <a:endParaRPr lang="it-IT"/>
        </a:p>
      </dgm:t>
    </dgm:pt>
    <dgm:pt modelId="{824EDEA9-8CAB-E249-81EA-028336F38F00}">
      <dgm:prSet phldrT="[Testo]"/>
      <dgm:spPr/>
      <dgm:t>
        <a:bodyPr/>
        <a:lstStyle/>
        <a:p>
          <a:r>
            <a:rPr lang="it-IT" dirty="0"/>
            <a:t>Costruzione di una </a:t>
          </a:r>
          <a:r>
            <a:rPr lang="it-IT" dirty="0" err="1"/>
            <a:t>roadmap</a:t>
          </a:r>
          <a:r>
            <a:rPr lang="it-IT" dirty="0"/>
            <a:t> di implementazione dei progetti</a:t>
          </a:r>
        </a:p>
      </dgm:t>
    </dgm:pt>
    <dgm:pt modelId="{1C3DA707-A820-0642-B855-D5495C5AEFF6}" type="parTrans" cxnId="{6B16BEB3-DF11-574B-B8ED-F2CCFC6D4850}">
      <dgm:prSet/>
      <dgm:spPr/>
      <dgm:t>
        <a:bodyPr/>
        <a:lstStyle/>
        <a:p>
          <a:endParaRPr lang="it-IT"/>
        </a:p>
      </dgm:t>
    </dgm:pt>
    <dgm:pt modelId="{7667B65E-2892-AE4F-9ED7-10E2985044CE}" type="sibTrans" cxnId="{6B16BEB3-DF11-574B-B8ED-F2CCFC6D4850}">
      <dgm:prSet/>
      <dgm:spPr/>
      <dgm:t>
        <a:bodyPr/>
        <a:lstStyle/>
        <a:p>
          <a:endParaRPr lang="it-IT"/>
        </a:p>
      </dgm:t>
    </dgm:pt>
    <dgm:pt modelId="{2A3800BD-F5DF-6A43-BE29-807151887722}">
      <dgm:prSet phldrT="[Testo]"/>
      <dgm:spPr/>
      <dgm:t>
        <a:bodyPr/>
        <a:lstStyle/>
        <a:p>
          <a:r>
            <a:rPr lang="it-IT" dirty="0"/>
            <a:t>Superamento della diffidenza</a:t>
          </a:r>
        </a:p>
      </dgm:t>
    </dgm:pt>
    <dgm:pt modelId="{7DEA7D04-7157-8947-B925-D1870D8C1CF8}" type="parTrans" cxnId="{25427C0A-0DCB-F346-B5AE-5183F835FA71}">
      <dgm:prSet/>
      <dgm:spPr/>
      <dgm:t>
        <a:bodyPr/>
        <a:lstStyle/>
        <a:p>
          <a:endParaRPr lang="it-IT"/>
        </a:p>
      </dgm:t>
    </dgm:pt>
    <dgm:pt modelId="{85503C2D-68EF-3246-976A-CFB354A9C304}" type="sibTrans" cxnId="{25427C0A-0DCB-F346-B5AE-5183F835FA71}">
      <dgm:prSet/>
      <dgm:spPr/>
      <dgm:t>
        <a:bodyPr/>
        <a:lstStyle/>
        <a:p>
          <a:endParaRPr lang="it-IT"/>
        </a:p>
      </dgm:t>
    </dgm:pt>
    <dgm:pt modelId="{D57B8A95-BF69-2C4A-9BE2-67FF4C16C589}">
      <dgm:prSet phldrT="[Testo]"/>
      <dgm:spPr/>
      <dgm:t>
        <a:bodyPr/>
        <a:lstStyle/>
        <a:p>
          <a:r>
            <a:rPr lang="it-IT" dirty="0"/>
            <a:t>Comprensione delle tecnologie di Industria 4.0</a:t>
          </a:r>
        </a:p>
      </dgm:t>
    </dgm:pt>
    <dgm:pt modelId="{AF3BA84B-D56A-134F-B9A2-767EDF5485E8}" type="parTrans" cxnId="{F705B620-CE75-DD4E-B135-EB8CC0D912CB}">
      <dgm:prSet/>
      <dgm:spPr/>
      <dgm:t>
        <a:bodyPr/>
        <a:lstStyle/>
        <a:p>
          <a:endParaRPr lang="it-IT"/>
        </a:p>
      </dgm:t>
    </dgm:pt>
    <dgm:pt modelId="{1321AB69-F20F-0E46-A40B-1B77D45AD1DE}" type="sibTrans" cxnId="{F705B620-CE75-DD4E-B135-EB8CC0D912CB}">
      <dgm:prSet/>
      <dgm:spPr/>
      <dgm:t>
        <a:bodyPr/>
        <a:lstStyle/>
        <a:p>
          <a:endParaRPr lang="it-IT"/>
        </a:p>
      </dgm:t>
    </dgm:pt>
    <dgm:pt modelId="{582925C5-66BF-C54A-BA43-F3DF3F91BD73}" type="pres">
      <dgm:prSet presAssocID="{215E5925-C37F-4E48-A3C5-0B6E7EC85CED}" presName="Name0" presStyleCnt="0">
        <dgm:presLayoutVars>
          <dgm:chMax val="7"/>
          <dgm:chPref val="7"/>
          <dgm:dir/>
        </dgm:presLayoutVars>
      </dgm:prSet>
      <dgm:spPr/>
      <dgm:t>
        <a:bodyPr/>
        <a:lstStyle/>
        <a:p>
          <a:endParaRPr lang="it-IT"/>
        </a:p>
      </dgm:t>
    </dgm:pt>
    <dgm:pt modelId="{BC8D85C0-5F22-FF44-AAC2-3F5281D6C9AE}" type="pres">
      <dgm:prSet presAssocID="{215E5925-C37F-4E48-A3C5-0B6E7EC85CED}" presName="Name1" presStyleCnt="0"/>
      <dgm:spPr/>
    </dgm:pt>
    <dgm:pt modelId="{A58C1653-B173-224F-A754-1658CE2C7F06}" type="pres">
      <dgm:prSet presAssocID="{215E5925-C37F-4E48-A3C5-0B6E7EC85CED}" presName="cycle" presStyleCnt="0"/>
      <dgm:spPr/>
    </dgm:pt>
    <dgm:pt modelId="{C84A826C-3D82-814C-9031-89CD99886B27}" type="pres">
      <dgm:prSet presAssocID="{215E5925-C37F-4E48-A3C5-0B6E7EC85CED}" presName="srcNode" presStyleLbl="node1" presStyleIdx="0" presStyleCnt="5"/>
      <dgm:spPr/>
    </dgm:pt>
    <dgm:pt modelId="{72196781-D638-2144-9ADD-EAE8B91BD2D2}" type="pres">
      <dgm:prSet presAssocID="{215E5925-C37F-4E48-A3C5-0B6E7EC85CED}" presName="conn" presStyleLbl="parChTrans1D2" presStyleIdx="0" presStyleCnt="1"/>
      <dgm:spPr/>
      <dgm:t>
        <a:bodyPr/>
        <a:lstStyle/>
        <a:p>
          <a:endParaRPr lang="it-IT"/>
        </a:p>
      </dgm:t>
    </dgm:pt>
    <dgm:pt modelId="{45A2B188-02BC-D74F-A2E5-9A82E5DF8971}" type="pres">
      <dgm:prSet presAssocID="{215E5925-C37F-4E48-A3C5-0B6E7EC85CED}" presName="extraNode" presStyleLbl="node1" presStyleIdx="0" presStyleCnt="5"/>
      <dgm:spPr/>
    </dgm:pt>
    <dgm:pt modelId="{EA869E4D-827E-5B4A-8B17-BEA4E799A40A}" type="pres">
      <dgm:prSet presAssocID="{215E5925-C37F-4E48-A3C5-0B6E7EC85CED}" presName="dstNode" presStyleLbl="node1" presStyleIdx="0" presStyleCnt="5"/>
      <dgm:spPr/>
    </dgm:pt>
    <dgm:pt modelId="{E6E35A7C-F500-6047-AD89-1A3D9A03EE2D}" type="pres">
      <dgm:prSet presAssocID="{7C198012-4461-3B48-8B74-AA0EDF7564C5}" presName="text_1" presStyleLbl="node1" presStyleIdx="0" presStyleCnt="5">
        <dgm:presLayoutVars>
          <dgm:bulletEnabled val="1"/>
        </dgm:presLayoutVars>
      </dgm:prSet>
      <dgm:spPr/>
      <dgm:t>
        <a:bodyPr/>
        <a:lstStyle/>
        <a:p>
          <a:endParaRPr lang="it-IT"/>
        </a:p>
      </dgm:t>
    </dgm:pt>
    <dgm:pt modelId="{A5620893-CB56-8C43-B71A-2E2896327C50}" type="pres">
      <dgm:prSet presAssocID="{7C198012-4461-3B48-8B74-AA0EDF7564C5}" presName="accent_1" presStyleCnt="0"/>
      <dgm:spPr/>
    </dgm:pt>
    <dgm:pt modelId="{2ACC9F18-6573-3E42-A2B9-77444F6753DD}" type="pres">
      <dgm:prSet presAssocID="{7C198012-4461-3B48-8B74-AA0EDF7564C5}" presName="accentRepeatNode" presStyleLbl="solidFgAcc1" presStyleIdx="0" presStyleCnt="5"/>
      <dgm:spPr/>
    </dgm:pt>
    <dgm:pt modelId="{D7500832-589A-834D-AF0F-5116276151C0}" type="pres">
      <dgm:prSet presAssocID="{D57B8A95-BF69-2C4A-9BE2-67FF4C16C589}" presName="text_2" presStyleLbl="node1" presStyleIdx="1" presStyleCnt="5">
        <dgm:presLayoutVars>
          <dgm:bulletEnabled val="1"/>
        </dgm:presLayoutVars>
      </dgm:prSet>
      <dgm:spPr/>
      <dgm:t>
        <a:bodyPr/>
        <a:lstStyle/>
        <a:p>
          <a:endParaRPr lang="it-IT"/>
        </a:p>
      </dgm:t>
    </dgm:pt>
    <dgm:pt modelId="{37CF12E5-6421-2F43-9449-16D1689CCC27}" type="pres">
      <dgm:prSet presAssocID="{D57B8A95-BF69-2C4A-9BE2-67FF4C16C589}" presName="accent_2" presStyleCnt="0"/>
      <dgm:spPr/>
    </dgm:pt>
    <dgm:pt modelId="{8E149B68-A8ED-DF49-A0DB-2717A21897C6}" type="pres">
      <dgm:prSet presAssocID="{D57B8A95-BF69-2C4A-9BE2-67FF4C16C589}" presName="accentRepeatNode" presStyleLbl="solidFgAcc1" presStyleIdx="1" presStyleCnt="5"/>
      <dgm:spPr/>
    </dgm:pt>
    <dgm:pt modelId="{5BEC0879-79E6-BF4A-B575-0FD24C510725}" type="pres">
      <dgm:prSet presAssocID="{2A3800BD-F5DF-6A43-BE29-807151887722}" presName="text_3" presStyleLbl="node1" presStyleIdx="2" presStyleCnt="5">
        <dgm:presLayoutVars>
          <dgm:bulletEnabled val="1"/>
        </dgm:presLayoutVars>
      </dgm:prSet>
      <dgm:spPr/>
      <dgm:t>
        <a:bodyPr/>
        <a:lstStyle/>
        <a:p>
          <a:endParaRPr lang="it-IT"/>
        </a:p>
      </dgm:t>
    </dgm:pt>
    <dgm:pt modelId="{7C20C6E0-3646-C945-95A6-F1C6004F7B90}" type="pres">
      <dgm:prSet presAssocID="{2A3800BD-F5DF-6A43-BE29-807151887722}" presName="accent_3" presStyleCnt="0"/>
      <dgm:spPr/>
    </dgm:pt>
    <dgm:pt modelId="{61B46153-6301-CD45-B9A3-6337344365AD}" type="pres">
      <dgm:prSet presAssocID="{2A3800BD-F5DF-6A43-BE29-807151887722}" presName="accentRepeatNode" presStyleLbl="solidFgAcc1" presStyleIdx="2" presStyleCnt="5"/>
      <dgm:spPr/>
    </dgm:pt>
    <dgm:pt modelId="{14BA937F-071C-5943-94E6-77C98968CBCA}" type="pres">
      <dgm:prSet presAssocID="{62F65A77-4E75-984D-A30B-7251FADFDBCD}" presName="text_4" presStyleLbl="node1" presStyleIdx="3" presStyleCnt="5">
        <dgm:presLayoutVars>
          <dgm:bulletEnabled val="1"/>
        </dgm:presLayoutVars>
      </dgm:prSet>
      <dgm:spPr/>
      <dgm:t>
        <a:bodyPr/>
        <a:lstStyle/>
        <a:p>
          <a:endParaRPr lang="it-IT"/>
        </a:p>
      </dgm:t>
    </dgm:pt>
    <dgm:pt modelId="{7A224A36-C984-7D45-B5AF-CF947533841C}" type="pres">
      <dgm:prSet presAssocID="{62F65A77-4E75-984D-A30B-7251FADFDBCD}" presName="accent_4" presStyleCnt="0"/>
      <dgm:spPr/>
    </dgm:pt>
    <dgm:pt modelId="{FA00AE3C-05B7-F64C-B5B3-65D8C2951D64}" type="pres">
      <dgm:prSet presAssocID="{62F65A77-4E75-984D-A30B-7251FADFDBCD}" presName="accentRepeatNode" presStyleLbl="solidFgAcc1" presStyleIdx="3" presStyleCnt="5"/>
      <dgm:spPr/>
    </dgm:pt>
    <dgm:pt modelId="{899BF7E1-56F1-2F4F-A9C8-AB7C6E519E64}" type="pres">
      <dgm:prSet presAssocID="{824EDEA9-8CAB-E249-81EA-028336F38F00}" presName="text_5" presStyleLbl="node1" presStyleIdx="4" presStyleCnt="5">
        <dgm:presLayoutVars>
          <dgm:bulletEnabled val="1"/>
        </dgm:presLayoutVars>
      </dgm:prSet>
      <dgm:spPr/>
      <dgm:t>
        <a:bodyPr/>
        <a:lstStyle/>
        <a:p>
          <a:endParaRPr lang="it-IT"/>
        </a:p>
      </dgm:t>
    </dgm:pt>
    <dgm:pt modelId="{FE594EC2-8A14-C94E-9A84-4F0B0F0FBEF0}" type="pres">
      <dgm:prSet presAssocID="{824EDEA9-8CAB-E249-81EA-028336F38F00}" presName="accent_5" presStyleCnt="0"/>
      <dgm:spPr/>
    </dgm:pt>
    <dgm:pt modelId="{D0A4F6DC-8C4D-7849-8B13-F7DAF515A846}" type="pres">
      <dgm:prSet presAssocID="{824EDEA9-8CAB-E249-81EA-028336F38F00}" presName="accentRepeatNode" presStyleLbl="solidFgAcc1" presStyleIdx="4" presStyleCnt="5"/>
      <dgm:spPr/>
    </dgm:pt>
  </dgm:ptLst>
  <dgm:cxnLst>
    <dgm:cxn modelId="{C0AC67F1-5AA7-BB49-9288-77D237442F8D}" srcId="{215E5925-C37F-4E48-A3C5-0B6E7EC85CED}" destId="{7C198012-4461-3B48-8B74-AA0EDF7564C5}" srcOrd="0" destOrd="0" parTransId="{9E5DB381-291F-194B-B373-84635FDD0BFB}" sibTransId="{654092AE-5CD9-C442-B6A8-C70055A6EC88}"/>
    <dgm:cxn modelId="{25427C0A-0DCB-F346-B5AE-5183F835FA71}" srcId="{215E5925-C37F-4E48-A3C5-0B6E7EC85CED}" destId="{2A3800BD-F5DF-6A43-BE29-807151887722}" srcOrd="2" destOrd="0" parTransId="{7DEA7D04-7157-8947-B925-D1870D8C1CF8}" sibTransId="{85503C2D-68EF-3246-976A-CFB354A9C304}"/>
    <dgm:cxn modelId="{9B6A2C52-A125-644C-B5E1-E145692827D0}" type="presOf" srcId="{654092AE-5CD9-C442-B6A8-C70055A6EC88}" destId="{72196781-D638-2144-9ADD-EAE8B91BD2D2}" srcOrd="0" destOrd="0" presId="urn:microsoft.com/office/officeart/2008/layout/VerticalCurvedList"/>
    <dgm:cxn modelId="{4386D823-3751-364A-B1AA-D87C708ABE26}" type="presOf" srcId="{2A3800BD-F5DF-6A43-BE29-807151887722}" destId="{5BEC0879-79E6-BF4A-B575-0FD24C510725}" srcOrd="0" destOrd="0" presId="urn:microsoft.com/office/officeart/2008/layout/VerticalCurvedList"/>
    <dgm:cxn modelId="{016370C5-9928-A34D-B169-0A6E1F3696D8}" type="presOf" srcId="{62F65A77-4E75-984D-A30B-7251FADFDBCD}" destId="{14BA937F-071C-5943-94E6-77C98968CBCA}" srcOrd="0" destOrd="0" presId="urn:microsoft.com/office/officeart/2008/layout/VerticalCurvedList"/>
    <dgm:cxn modelId="{1AE6F400-A51A-8A4D-8EA0-EA3BB977F516}" type="presOf" srcId="{824EDEA9-8CAB-E249-81EA-028336F38F00}" destId="{899BF7E1-56F1-2F4F-A9C8-AB7C6E519E64}" srcOrd="0" destOrd="0" presId="urn:microsoft.com/office/officeart/2008/layout/VerticalCurvedList"/>
    <dgm:cxn modelId="{AF23BEE6-227F-8343-AE53-2B8EF0C84AB0}" srcId="{215E5925-C37F-4E48-A3C5-0B6E7EC85CED}" destId="{62F65A77-4E75-984D-A30B-7251FADFDBCD}" srcOrd="3" destOrd="0" parTransId="{BC5DAB04-2A6D-A346-8A05-3B014B88D418}" sibTransId="{B622F942-5D49-7D4A-B73B-D553663F5F04}"/>
    <dgm:cxn modelId="{4EAD40A4-18C9-104E-8949-44629402AE87}" type="presOf" srcId="{7C198012-4461-3B48-8B74-AA0EDF7564C5}" destId="{E6E35A7C-F500-6047-AD89-1A3D9A03EE2D}" srcOrd="0" destOrd="0" presId="urn:microsoft.com/office/officeart/2008/layout/VerticalCurvedList"/>
    <dgm:cxn modelId="{FF50CD97-9769-8145-910D-66739D87A59B}" type="presOf" srcId="{D57B8A95-BF69-2C4A-9BE2-67FF4C16C589}" destId="{D7500832-589A-834D-AF0F-5116276151C0}" srcOrd="0" destOrd="0" presId="urn:microsoft.com/office/officeart/2008/layout/VerticalCurvedList"/>
    <dgm:cxn modelId="{6EA0764B-B5B3-254F-AE79-E6D6370C5CC3}" type="presOf" srcId="{215E5925-C37F-4E48-A3C5-0B6E7EC85CED}" destId="{582925C5-66BF-C54A-BA43-F3DF3F91BD73}" srcOrd="0" destOrd="0" presId="urn:microsoft.com/office/officeart/2008/layout/VerticalCurvedList"/>
    <dgm:cxn modelId="{F705B620-CE75-DD4E-B135-EB8CC0D912CB}" srcId="{215E5925-C37F-4E48-A3C5-0B6E7EC85CED}" destId="{D57B8A95-BF69-2C4A-9BE2-67FF4C16C589}" srcOrd="1" destOrd="0" parTransId="{AF3BA84B-D56A-134F-B9A2-767EDF5485E8}" sibTransId="{1321AB69-F20F-0E46-A40B-1B77D45AD1DE}"/>
    <dgm:cxn modelId="{6B16BEB3-DF11-574B-B8ED-F2CCFC6D4850}" srcId="{215E5925-C37F-4E48-A3C5-0B6E7EC85CED}" destId="{824EDEA9-8CAB-E249-81EA-028336F38F00}" srcOrd="4" destOrd="0" parTransId="{1C3DA707-A820-0642-B855-D5495C5AEFF6}" sibTransId="{7667B65E-2892-AE4F-9ED7-10E2985044CE}"/>
    <dgm:cxn modelId="{CEDAC6D3-7741-EB4F-AEA4-5D892D32224C}" type="presParOf" srcId="{582925C5-66BF-C54A-BA43-F3DF3F91BD73}" destId="{BC8D85C0-5F22-FF44-AAC2-3F5281D6C9AE}" srcOrd="0" destOrd="0" presId="urn:microsoft.com/office/officeart/2008/layout/VerticalCurvedList"/>
    <dgm:cxn modelId="{E726F51F-9F9B-5147-88EF-389E4B37AC0B}" type="presParOf" srcId="{BC8D85C0-5F22-FF44-AAC2-3F5281D6C9AE}" destId="{A58C1653-B173-224F-A754-1658CE2C7F06}" srcOrd="0" destOrd="0" presId="urn:microsoft.com/office/officeart/2008/layout/VerticalCurvedList"/>
    <dgm:cxn modelId="{05A8D3C2-6FB2-3040-9E89-3EAEBE1FD443}" type="presParOf" srcId="{A58C1653-B173-224F-A754-1658CE2C7F06}" destId="{C84A826C-3D82-814C-9031-89CD99886B27}" srcOrd="0" destOrd="0" presId="urn:microsoft.com/office/officeart/2008/layout/VerticalCurvedList"/>
    <dgm:cxn modelId="{ED9550BA-E505-D842-945D-60BAB57A3E8B}" type="presParOf" srcId="{A58C1653-B173-224F-A754-1658CE2C7F06}" destId="{72196781-D638-2144-9ADD-EAE8B91BD2D2}" srcOrd="1" destOrd="0" presId="urn:microsoft.com/office/officeart/2008/layout/VerticalCurvedList"/>
    <dgm:cxn modelId="{29E6300F-7C1A-0B4E-B83C-5BB04EC6DFB5}" type="presParOf" srcId="{A58C1653-B173-224F-A754-1658CE2C7F06}" destId="{45A2B188-02BC-D74F-A2E5-9A82E5DF8971}" srcOrd="2" destOrd="0" presId="urn:microsoft.com/office/officeart/2008/layout/VerticalCurvedList"/>
    <dgm:cxn modelId="{E8F75319-835C-9046-9403-0B179AE05CF7}" type="presParOf" srcId="{A58C1653-B173-224F-A754-1658CE2C7F06}" destId="{EA869E4D-827E-5B4A-8B17-BEA4E799A40A}" srcOrd="3" destOrd="0" presId="urn:microsoft.com/office/officeart/2008/layout/VerticalCurvedList"/>
    <dgm:cxn modelId="{5B2215EF-292E-294A-BDAF-F517C4580801}" type="presParOf" srcId="{BC8D85C0-5F22-FF44-AAC2-3F5281D6C9AE}" destId="{E6E35A7C-F500-6047-AD89-1A3D9A03EE2D}" srcOrd="1" destOrd="0" presId="urn:microsoft.com/office/officeart/2008/layout/VerticalCurvedList"/>
    <dgm:cxn modelId="{F9C9C577-FB60-0C46-92D6-6DC0A2292202}" type="presParOf" srcId="{BC8D85C0-5F22-FF44-AAC2-3F5281D6C9AE}" destId="{A5620893-CB56-8C43-B71A-2E2896327C50}" srcOrd="2" destOrd="0" presId="urn:microsoft.com/office/officeart/2008/layout/VerticalCurvedList"/>
    <dgm:cxn modelId="{D64701C5-9D15-8F43-815D-A70C8558CA12}" type="presParOf" srcId="{A5620893-CB56-8C43-B71A-2E2896327C50}" destId="{2ACC9F18-6573-3E42-A2B9-77444F6753DD}" srcOrd="0" destOrd="0" presId="urn:microsoft.com/office/officeart/2008/layout/VerticalCurvedList"/>
    <dgm:cxn modelId="{1B453873-7299-1E43-9229-DE915A5DC31D}" type="presParOf" srcId="{BC8D85C0-5F22-FF44-AAC2-3F5281D6C9AE}" destId="{D7500832-589A-834D-AF0F-5116276151C0}" srcOrd="3" destOrd="0" presId="urn:microsoft.com/office/officeart/2008/layout/VerticalCurvedList"/>
    <dgm:cxn modelId="{638D6E5A-A1BC-BA44-8154-8F41F5757D92}" type="presParOf" srcId="{BC8D85C0-5F22-FF44-AAC2-3F5281D6C9AE}" destId="{37CF12E5-6421-2F43-9449-16D1689CCC27}" srcOrd="4" destOrd="0" presId="urn:microsoft.com/office/officeart/2008/layout/VerticalCurvedList"/>
    <dgm:cxn modelId="{469F81DB-A963-BB4C-902B-7D2D782A8777}" type="presParOf" srcId="{37CF12E5-6421-2F43-9449-16D1689CCC27}" destId="{8E149B68-A8ED-DF49-A0DB-2717A21897C6}" srcOrd="0" destOrd="0" presId="urn:microsoft.com/office/officeart/2008/layout/VerticalCurvedList"/>
    <dgm:cxn modelId="{C6FD0A4E-776E-A24F-AB9E-EC169C37AA28}" type="presParOf" srcId="{BC8D85C0-5F22-FF44-AAC2-3F5281D6C9AE}" destId="{5BEC0879-79E6-BF4A-B575-0FD24C510725}" srcOrd="5" destOrd="0" presId="urn:microsoft.com/office/officeart/2008/layout/VerticalCurvedList"/>
    <dgm:cxn modelId="{2485CA81-78F5-CF46-9291-C32BB079A42F}" type="presParOf" srcId="{BC8D85C0-5F22-FF44-AAC2-3F5281D6C9AE}" destId="{7C20C6E0-3646-C945-95A6-F1C6004F7B90}" srcOrd="6" destOrd="0" presId="urn:microsoft.com/office/officeart/2008/layout/VerticalCurvedList"/>
    <dgm:cxn modelId="{3A7C1F2F-A3DB-6E4F-AB1E-C36688BAA1D7}" type="presParOf" srcId="{7C20C6E0-3646-C945-95A6-F1C6004F7B90}" destId="{61B46153-6301-CD45-B9A3-6337344365AD}" srcOrd="0" destOrd="0" presId="urn:microsoft.com/office/officeart/2008/layout/VerticalCurvedList"/>
    <dgm:cxn modelId="{7FC67F3C-19F9-4947-BE9D-909DC1F449C3}" type="presParOf" srcId="{BC8D85C0-5F22-FF44-AAC2-3F5281D6C9AE}" destId="{14BA937F-071C-5943-94E6-77C98968CBCA}" srcOrd="7" destOrd="0" presId="urn:microsoft.com/office/officeart/2008/layout/VerticalCurvedList"/>
    <dgm:cxn modelId="{B97A9001-AEAA-9646-9D7C-60DD94DDE955}" type="presParOf" srcId="{BC8D85C0-5F22-FF44-AAC2-3F5281D6C9AE}" destId="{7A224A36-C984-7D45-B5AF-CF947533841C}" srcOrd="8" destOrd="0" presId="urn:microsoft.com/office/officeart/2008/layout/VerticalCurvedList"/>
    <dgm:cxn modelId="{FA0438B6-F149-4940-8F49-D22E8414096A}" type="presParOf" srcId="{7A224A36-C984-7D45-B5AF-CF947533841C}" destId="{FA00AE3C-05B7-F64C-B5B3-65D8C2951D64}" srcOrd="0" destOrd="0" presId="urn:microsoft.com/office/officeart/2008/layout/VerticalCurvedList"/>
    <dgm:cxn modelId="{4BCE4365-7705-9F4A-9028-E70A398C4433}" type="presParOf" srcId="{BC8D85C0-5F22-FF44-AAC2-3F5281D6C9AE}" destId="{899BF7E1-56F1-2F4F-A9C8-AB7C6E519E64}" srcOrd="9" destOrd="0" presId="urn:microsoft.com/office/officeart/2008/layout/VerticalCurvedList"/>
    <dgm:cxn modelId="{25A945AC-AB76-7546-A06F-45AFD8AAB982}" type="presParOf" srcId="{BC8D85C0-5F22-FF44-AAC2-3F5281D6C9AE}" destId="{FE594EC2-8A14-C94E-9A84-4F0B0F0FBEF0}" srcOrd="10" destOrd="0" presId="urn:microsoft.com/office/officeart/2008/layout/VerticalCurvedList"/>
    <dgm:cxn modelId="{7A08B72D-6FEE-B64B-A9DD-2642CC7C6C7C}" type="presParOf" srcId="{FE594EC2-8A14-C94E-9A84-4F0B0F0FBEF0}" destId="{D0A4F6DC-8C4D-7849-8B13-F7DAF515A8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E1064-C670-124E-936A-5F8E1A755901}"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it-IT"/>
        </a:p>
      </dgm:t>
    </dgm:pt>
    <dgm:pt modelId="{50D3C4F3-4EC9-734B-A8E0-DE0D8BFAFEB1}">
      <dgm:prSet phldrT="[Testo]" custT="1"/>
      <dgm:spPr/>
      <dgm:t>
        <a:bodyPr/>
        <a:lstStyle/>
        <a:p>
          <a:r>
            <a:rPr lang="it-IT" sz="1200" dirty="0"/>
            <a:t> Informare</a:t>
          </a:r>
        </a:p>
      </dgm:t>
    </dgm:pt>
    <dgm:pt modelId="{E95C603C-8C55-B94D-BDBD-0A7C97CE0672}" type="parTrans" cxnId="{6B9719F9-6440-6B40-936A-516C7C4B8223}">
      <dgm:prSet/>
      <dgm:spPr/>
      <dgm:t>
        <a:bodyPr/>
        <a:lstStyle/>
        <a:p>
          <a:endParaRPr lang="it-IT" sz="1200"/>
        </a:p>
      </dgm:t>
    </dgm:pt>
    <dgm:pt modelId="{BF0CFFB3-39FC-974F-A681-2CBB28D35570}" type="sibTrans" cxnId="{6B9719F9-6440-6B40-936A-516C7C4B8223}">
      <dgm:prSet/>
      <dgm:spPr/>
      <dgm:t>
        <a:bodyPr/>
        <a:lstStyle/>
        <a:p>
          <a:endParaRPr lang="it-IT" sz="1200"/>
        </a:p>
      </dgm:t>
    </dgm:pt>
    <dgm:pt modelId="{9598FD27-8523-6343-8054-DF0DB184175D}">
      <dgm:prSet phldrT="[Testo]" custT="1"/>
      <dgm:spPr/>
      <dgm:t>
        <a:bodyPr/>
        <a:lstStyle/>
        <a:p>
          <a:r>
            <a:rPr lang="it-IT" sz="1200" dirty="0"/>
            <a:t>Spiegare</a:t>
          </a:r>
        </a:p>
      </dgm:t>
    </dgm:pt>
    <dgm:pt modelId="{9737DF6C-D5F2-6844-BA6F-B28464D44D7D}" type="parTrans" cxnId="{A040403F-FBF9-6944-A8C3-BE0117ECB043}">
      <dgm:prSet/>
      <dgm:spPr/>
      <dgm:t>
        <a:bodyPr/>
        <a:lstStyle/>
        <a:p>
          <a:endParaRPr lang="it-IT" sz="1200"/>
        </a:p>
      </dgm:t>
    </dgm:pt>
    <dgm:pt modelId="{6382CE60-0952-9D4F-B814-1F2B5C9617A4}" type="sibTrans" cxnId="{A040403F-FBF9-6944-A8C3-BE0117ECB043}">
      <dgm:prSet/>
      <dgm:spPr/>
      <dgm:t>
        <a:bodyPr/>
        <a:lstStyle/>
        <a:p>
          <a:endParaRPr lang="it-IT" sz="1200"/>
        </a:p>
      </dgm:t>
    </dgm:pt>
    <dgm:pt modelId="{1BF29056-89C3-214C-9BB7-25D212D237C8}">
      <dgm:prSet phldrT="[Testo]" custT="1"/>
      <dgm:spPr/>
      <dgm:t>
        <a:bodyPr/>
        <a:lstStyle/>
        <a:p>
          <a:r>
            <a:rPr lang="it-IT" sz="1200" dirty="0" err="1"/>
            <a:t>Teaching</a:t>
          </a:r>
          <a:r>
            <a:rPr lang="it-IT" sz="1200" dirty="0"/>
            <a:t> </a:t>
          </a:r>
          <a:r>
            <a:rPr lang="it-IT" sz="1200" dirty="0" err="1"/>
            <a:t>factory</a:t>
          </a:r>
          <a:endParaRPr lang="it-IT" sz="1200" dirty="0"/>
        </a:p>
      </dgm:t>
    </dgm:pt>
    <dgm:pt modelId="{CC55661B-6592-0C49-B90B-D2CFAD639037}" type="parTrans" cxnId="{5581134D-2DD9-4947-9C4E-21BC993E9F46}">
      <dgm:prSet/>
      <dgm:spPr/>
      <dgm:t>
        <a:bodyPr/>
        <a:lstStyle/>
        <a:p>
          <a:endParaRPr lang="it-IT" sz="1200"/>
        </a:p>
      </dgm:t>
    </dgm:pt>
    <dgm:pt modelId="{68031813-A507-E146-967F-0CB9E8B7F881}" type="sibTrans" cxnId="{5581134D-2DD9-4947-9C4E-21BC993E9F46}">
      <dgm:prSet/>
      <dgm:spPr/>
      <dgm:t>
        <a:bodyPr/>
        <a:lstStyle/>
        <a:p>
          <a:endParaRPr lang="it-IT" sz="1200"/>
        </a:p>
      </dgm:t>
    </dgm:pt>
    <dgm:pt modelId="{7C1ACD10-F380-B849-AF95-4B56F9C095F4}">
      <dgm:prSet phldrT="[Testo]" custT="1"/>
      <dgm:spPr/>
      <dgm:t>
        <a:bodyPr/>
        <a:lstStyle/>
        <a:p>
          <a:r>
            <a:rPr lang="it-IT" sz="1200" dirty="0"/>
            <a:t>Trasferire</a:t>
          </a:r>
        </a:p>
      </dgm:t>
    </dgm:pt>
    <dgm:pt modelId="{D1D9E0D4-124D-6343-AB3F-90969638E481}" type="parTrans" cxnId="{60B9EDDC-7579-8443-8CA1-7A0FE8D5981A}">
      <dgm:prSet/>
      <dgm:spPr/>
      <dgm:t>
        <a:bodyPr/>
        <a:lstStyle/>
        <a:p>
          <a:endParaRPr lang="it-IT" sz="1200"/>
        </a:p>
      </dgm:t>
    </dgm:pt>
    <dgm:pt modelId="{57342CC5-8AF1-8449-A4B4-8509314E64AD}" type="sibTrans" cxnId="{60B9EDDC-7579-8443-8CA1-7A0FE8D5981A}">
      <dgm:prSet/>
      <dgm:spPr/>
      <dgm:t>
        <a:bodyPr/>
        <a:lstStyle/>
        <a:p>
          <a:endParaRPr lang="it-IT" sz="1200"/>
        </a:p>
      </dgm:t>
    </dgm:pt>
    <dgm:pt modelId="{9A30142E-EB96-0E43-AA33-FF1AF6FFAFF3}">
      <dgm:prSet phldrT="[Testo]" custT="1"/>
      <dgm:spPr/>
      <dgm:t>
        <a:bodyPr/>
        <a:lstStyle/>
        <a:p>
          <a:r>
            <a:rPr lang="it-IT" sz="1200" dirty="0"/>
            <a:t>Progetti di innalzamento del TRL</a:t>
          </a:r>
        </a:p>
      </dgm:t>
    </dgm:pt>
    <dgm:pt modelId="{1D7C9DED-6D55-8742-B10F-BB60A739E0F7}" type="parTrans" cxnId="{E406816B-06A5-0249-B00B-CF9139B269AF}">
      <dgm:prSet/>
      <dgm:spPr/>
      <dgm:t>
        <a:bodyPr/>
        <a:lstStyle/>
        <a:p>
          <a:endParaRPr lang="it-IT" sz="1200"/>
        </a:p>
      </dgm:t>
    </dgm:pt>
    <dgm:pt modelId="{8FD41E5E-AFF4-624F-89CC-3837F3DE605A}" type="sibTrans" cxnId="{E406816B-06A5-0249-B00B-CF9139B269AF}">
      <dgm:prSet/>
      <dgm:spPr/>
      <dgm:t>
        <a:bodyPr/>
        <a:lstStyle/>
        <a:p>
          <a:endParaRPr lang="it-IT" sz="1200"/>
        </a:p>
      </dgm:t>
    </dgm:pt>
    <dgm:pt modelId="{52958A9A-F007-584B-996E-42AC861A7F3F}">
      <dgm:prSet phldrT="[Testo]" custT="1"/>
      <dgm:spPr/>
      <dgm:t>
        <a:bodyPr/>
        <a:lstStyle/>
        <a:p>
          <a:r>
            <a:rPr lang="it-IT" sz="1200" dirty="0"/>
            <a:t>Tour al CC</a:t>
          </a:r>
        </a:p>
      </dgm:t>
    </dgm:pt>
    <dgm:pt modelId="{7C79C137-1F24-9147-B462-6DF507130285}" type="parTrans" cxnId="{21AD03C3-6AA5-824F-AB4D-3C419103CEE9}">
      <dgm:prSet/>
      <dgm:spPr/>
      <dgm:t>
        <a:bodyPr/>
        <a:lstStyle/>
        <a:p>
          <a:endParaRPr lang="it-IT" sz="1200"/>
        </a:p>
      </dgm:t>
    </dgm:pt>
    <dgm:pt modelId="{0B024A3D-E04F-2440-B943-9829C130AEDC}" type="sibTrans" cxnId="{21AD03C3-6AA5-824F-AB4D-3C419103CEE9}">
      <dgm:prSet/>
      <dgm:spPr/>
      <dgm:t>
        <a:bodyPr/>
        <a:lstStyle/>
        <a:p>
          <a:endParaRPr lang="it-IT" sz="1200"/>
        </a:p>
      </dgm:t>
    </dgm:pt>
    <dgm:pt modelId="{84F658E5-DD15-3B48-8634-B54BCD7CF69D}">
      <dgm:prSet phldrT="[Testo]" custT="1"/>
      <dgm:spPr/>
      <dgm:t>
        <a:bodyPr/>
        <a:lstStyle/>
        <a:p>
          <a:r>
            <a:rPr lang="it-IT" sz="1200" dirty="0" err="1"/>
            <a:t>Proof</a:t>
          </a:r>
          <a:r>
            <a:rPr lang="it-IT" sz="1200" dirty="0"/>
            <a:t> of </a:t>
          </a:r>
          <a:r>
            <a:rPr lang="it-IT" sz="1200" dirty="0" err="1"/>
            <a:t>concept</a:t>
          </a:r>
          <a:endParaRPr lang="it-IT" sz="1200" dirty="0"/>
        </a:p>
      </dgm:t>
    </dgm:pt>
    <dgm:pt modelId="{87E4E859-AA9D-1447-82C8-11E3AA1A73F6}" type="parTrans" cxnId="{D9B702E4-CE50-0843-AB9D-D8ADF717D316}">
      <dgm:prSet/>
      <dgm:spPr/>
      <dgm:t>
        <a:bodyPr/>
        <a:lstStyle/>
        <a:p>
          <a:endParaRPr lang="it-IT" sz="1200"/>
        </a:p>
      </dgm:t>
    </dgm:pt>
    <dgm:pt modelId="{82BF8022-F8CF-1641-8B16-FFEFFA358D0E}" type="sibTrans" cxnId="{D9B702E4-CE50-0843-AB9D-D8ADF717D316}">
      <dgm:prSet/>
      <dgm:spPr/>
      <dgm:t>
        <a:bodyPr/>
        <a:lstStyle/>
        <a:p>
          <a:endParaRPr lang="it-IT" sz="1200"/>
        </a:p>
      </dgm:t>
    </dgm:pt>
    <dgm:pt modelId="{5DE3D36F-E9F2-E540-8248-55D76AE35AE3}">
      <dgm:prSet phldrT="[Testo]" custT="1"/>
      <dgm:spPr/>
      <dgm:t>
        <a:bodyPr/>
        <a:lstStyle/>
        <a:p>
          <a:r>
            <a:rPr lang="it-IT" sz="1200" dirty="0" err="1"/>
            <a:t>Scouting</a:t>
          </a:r>
          <a:r>
            <a:rPr lang="it-IT" sz="1200" dirty="0"/>
            <a:t> tecnologico</a:t>
          </a:r>
        </a:p>
      </dgm:t>
    </dgm:pt>
    <dgm:pt modelId="{5D97FA8A-0E77-7447-B519-3A1CF2650D6D}" type="parTrans" cxnId="{8776934D-0A07-9B4B-8905-0974BBA8DA19}">
      <dgm:prSet/>
      <dgm:spPr/>
      <dgm:t>
        <a:bodyPr/>
        <a:lstStyle/>
        <a:p>
          <a:endParaRPr lang="it-IT" sz="1200"/>
        </a:p>
      </dgm:t>
    </dgm:pt>
    <dgm:pt modelId="{CA18AFE6-3D9A-AA43-B365-C23CBE8DFE5C}" type="sibTrans" cxnId="{8776934D-0A07-9B4B-8905-0974BBA8DA19}">
      <dgm:prSet/>
      <dgm:spPr/>
      <dgm:t>
        <a:bodyPr/>
        <a:lstStyle/>
        <a:p>
          <a:endParaRPr lang="it-IT" sz="1200"/>
        </a:p>
      </dgm:t>
    </dgm:pt>
    <dgm:pt modelId="{3D1CBF5D-9C8D-584E-AEC5-4BEADBC101C3}">
      <dgm:prSet phldrT="[Testo]" custT="1"/>
      <dgm:spPr/>
      <dgm:t>
        <a:bodyPr/>
        <a:lstStyle/>
        <a:p>
          <a:r>
            <a:rPr lang="it-IT" sz="1200" dirty="0"/>
            <a:t>Seminari di introduzione all’I4.0</a:t>
          </a:r>
        </a:p>
      </dgm:t>
    </dgm:pt>
    <dgm:pt modelId="{4ED91254-2910-4E44-A9B4-FBA88456FE52}" type="parTrans" cxnId="{FD059564-CD9E-7C43-B40A-8375CD868C73}">
      <dgm:prSet/>
      <dgm:spPr/>
      <dgm:t>
        <a:bodyPr/>
        <a:lstStyle/>
        <a:p>
          <a:endParaRPr lang="it-IT" sz="1200"/>
        </a:p>
      </dgm:t>
    </dgm:pt>
    <dgm:pt modelId="{DFFBB6A9-582F-8A44-BEEB-7BFE01AF5731}" type="sibTrans" cxnId="{FD059564-CD9E-7C43-B40A-8375CD868C73}">
      <dgm:prSet/>
      <dgm:spPr/>
      <dgm:t>
        <a:bodyPr/>
        <a:lstStyle/>
        <a:p>
          <a:endParaRPr lang="it-IT" sz="1200"/>
        </a:p>
      </dgm:t>
    </dgm:pt>
    <dgm:pt modelId="{136F4031-1B02-054B-9452-8F4C868212A6}">
      <dgm:prSet phldrT="[Testo]" custT="1"/>
      <dgm:spPr/>
      <dgm:t>
        <a:bodyPr/>
        <a:lstStyle/>
        <a:p>
          <a:r>
            <a:rPr lang="it-IT" sz="1200" dirty="0"/>
            <a:t>Mostrare</a:t>
          </a:r>
        </a:p>
      </dgm:t>
    </dgm:pt>
    <dgm:pt modelId="{0ED580E4-6E88-3A4C-90D2-ED914BA56376}" type="parTrans" cxnId="{67551CA1-C924-E24E-9B8A-7AB22ECA8130}">
      <dgm:prSet/>
      <dgm:spPr/>
      <dgm:t>
        <a:bodyPr/>
        <a:lstStyle/>
        <a:p>
          <a:endParaRPr lang="it-IT" sz="1200"/>
        </a:p>
      </dgm:t>
    </dgm:pt>
    <dgm:pt modelId="{937CE2E4-2A00-BF47-8CA6-9F04156C97EF}" type="sibTrans" cxnId="{67551CA1-C924-E24E-9B8A-7AB22ECA8130}">
      <dgm:prSet/>
      <dgm:spPr/>
      <dgm:t>
        <a:bodyPr/>
        <a:lstStyle/>
        <a:p>
          <a:endParaRPr lang="it-IT" sz="1200"/>
        </a:p>
      </dgm:t>
    </dgm:pt>
    <dgm:pt modelId="{47225D5E-B81E-A74E-BED2-64FD1395B5AC}">
      <dgm:prSet phldrT="[Testo]" custT="1"/>
      <dgm:spPr/>
      <dgm:t>
        <a:bodyPr/>
        <a:lstStyle/>
        <a:p>
          <a:r>
            <a:rPr lang="it-IT" sz="1200" dirty="0"/>
            <a:t>Implementare</a:t>
          </a:r>
        </a:p>
      </dgm:t>
    </dgm:pt>
    <dgm:pt modelId="{5B664A0B-5D17-674B-AFEE-2227BD66C95A}" type="parTrans" cxnId="{ED72B518-16FE-3C45-B4D4-B47C06372A1A}">
      <dgm:prSet/>
      <dgm:spPr/>
      <dgm:t>
        <a:bodyPr/>
        <a:lstStyle/>
        <a:p>
          <a:endParaRPr lang="it-IT" sz="1200"/>
        </a:p>
      </dgm:t>
    </dgm:pt>
    <dgm:pt modelId="{8D1C814B-B8DA-1848-8FC4-4D49FE9D5839}" type="sibTrans" cxnId="{ED72B518-16FE-3C45-B4D4-B47C06372A1A}">
      <dgm:prSet/>
      <dgm:spPr/>
      <dgm:t>
        <a:bodyPr/>
        <a:lstStyle/>
        <a:p>
          <a:endParaRPr lang="it-IT" sz="1200"/>
        </a:p>
      </dgm:t>
    </dgm:pt>
    <dgm:pt modelId="{02B5A6D0-CC8D-4749-9A59-790548B2BBAB}">
      <dgm:prSet phldrT="[Testo]" custT="1"/>
      <dgm:spPr/>
      <dgm:t>
        <a:bodyPr/>
        <a:lstStyle/>
        <a:p>
          <a:r>
            <a:rPr lang="it-IT" sz="1200" dirty="0"/>
            <a:t>Visite aziendali</a:t>
          </a:r>
        </a:p>
      </dgm:t>
    </dgm:pt>
    <dgm:pt modelId="{2352F68B-8E80-A343-8769-742EF9280618}" type="parTrans" cxnId="{3F2571D5-3C21-9340-972A-9D86BBB9DA24}">
      <dgm:prSet/>
      <dgm:spPr/>
      <dgm:t>
        <a:bodyPr/>
        <a:lstStyle/>
        <a:p>
          <a:endParaRPr lang="it-IT" sz="1200"/>
        </a:p>
      </dgm:t>
    </dgm:pt>
    <dgm:pt modelId="{92D6D889-E3B3-944D-8CDB-4CEE0945AC18}" type="sibTrans" cxnId="{3F2571D5-3C21-9340-972A-9D86BBB9DA24}">
      <dgm:prSet/>
      <dgm:spPr/>
      <dgm:t>
        <a:bodyPr/>
        <a:lstStyle/>
        <a:p>
          <a:endParaRPr lang="it-IT" sz="1200"/>
        </a:p>
      </dgm:t>
    </dgm:pt>
    <dgm:pt modelId="{56FAF568-181F-2740-9F47-50B4327B7321}">
      <dgm:prSet phldrT="[Testo]" custT="1"/>
      <dgm:spPr/>
      <dgm:t>
        <a:bodyPr/>
        <a:lstStyle/>
        <a:p>
          <a:r>
            <a:rPr lang="it-IT" sz="1200" dirty="0"/>
            <a:t>Workshop aziendali</a:t>
          </a:r>
        </a:p>
      </dgm:t>
    </dgm:pt>
    <dgm:pt modelId="{0EE5D96C-3426-1E43-A1C1-996A8258D9D3}" type="parTrans" cxnId="{47D3ADAA-66B4-6247-87AA-268420EB43DB}">
      <dgm:prSet/>
      <dgm:spPr/>
      <dgm:t>
        <a:bodyPr/>
        <a:lstStyle/>
        <a:p>
          <a:endParaRPr lang="it-IT" sz="1200"/>
        </a:p>
      </dgm:t>
    </dgm:pt>
    <dgm:pt modelId="{508D9575-6D99-3648-9C46-ACC7E3577AFC}" type="sibTrans" cxnId="{47D3ADAA-66B4-6247-87AA-268420EB43DB}">
      <dgm:prSet/>
      <dgm:spPr/>
      <dgm:t>
        <a:bodyPr/>
        <a:lstStyle/>
        <a:p>
          <a:endParaRPr lang="it-IT" sz="1200"/>
        </a:p>
      </dgm:t>
    </dgm:pt>
    <dgm:pt modelId="{355CCBE1-D35E-6246-9CAA-6FE9E9DC365B}">
      <dgm:prSet phldrT="[Testo]" custT="1"/>
      <dgm:spPr/>
      <dgm:t>
        <a:bodyPr/>
        <a:lstStyle/>
        <a:p>
          <a:r>
            <a:rPr lang="it-IT" sz="1200" dirty="0"/>
            <a:t>Demo specifici su Use case</a:t>
          </a:r>
        </a:p>
      </dgm:t>
    </dgm:pt>
    <dgm:pt modelId="{3F87B24F-EF51-C549-AF3D-9B93984D74D3}" type="parTrans" cxnId="{516A9114-4DBD-244F-9E05-B419D0D75422}">
      <dgm:prSet/>
      <dgm:spPr/>
      <dgm:t>
        <a:bodyPr/>
        <a:lstStyle/>
        <a:p>
          <a:endParaRPr lang="it-IT" sz="1200"/>
        </a:p>
      </dgm:t>
    </dgm:pt>
    <dgm:pt modelId="{DF64AF12-2C46-5E4A-A446-71F0B4596CF6}" type="sibTrans" cxnId="{516A9114-4DBD-244F-9E05-B419D0D75422}">
      <dgm:prSet/>
      <dgm:spPr/>
      <dgm:t>
        <a:bodyPr/>
        <a:lstStyle/>
        <a:p>
          <a:endParaRPr lang="it-IT" sz="1200"/>
        </a:p>
      </dgm:t>
    </dgm:pt>
    <dgm:pt modelId="{A161DCC1-17E9-E041-954C-5EAA2D1A07B6}">
      <dgm:prSet phldrT="[Testo]" custT="1"/>
      <dgm:spPr/>
      <dgm:t>
        <a:bodyPr/>
        <a:lstStyle/>
        <a:p>
          <a:endParaRPr lang="it-IT" sz="1200" dirty="0"/>
        </a:p>
      </dgm:t>
    </dgm:pt>
    <dgm:pt modelId="{2F6E1874-17FE-A444-ADE0-D8DB337900AF}" type="parTrans" cxnId="{22A29852-496F-C743-BB83-15449B7B190D}">
      <dgm:prSet/>
      <dgm:spPr/>
      <dgm:t>
        <a:bodyPr/>
        <a:lstStyle/>
        <a:p>
          <a:endParaRPr lang="it-IT" sz="1200"/>
        </a:p>
      </dgm:t>
    </dgm:pt>
    <dgm:pt modelId="{090B7A3B-412B-FF4E-A092-D6AB25024AAF}" type="sibTrans" cxnId="{22A29852-496F-C743-BB83-15449B7B190D}">
      <dgm:prSet/>
      <dgm:spPr/>
      <dgm:t>
        <a:bodyPr/>
        <a:lstStyle/>
        <a:p>
          <a:endParaRPr lang="it-IT" sz="1200"/>
        </a:p>
      </dgm:t>
    </dgm:pt>
    <dgm:pt modelId="{73D0438B-5DCF-D149-B2B1-37B5D9B47180}">
      <dgm:prSet phldrT="[Testo]" custT="1"/>
      <dgm:spPr/>
      <dgm:t>
        <a:bodyPr/>
        <a:lstStyle/>
        <a:p>
          <a:endParaRPr lang="it-IT" sz="1200" dirty="0"/>
        </a:p>
      </dgm:t>
    </dgm:pt>
    <dgm:pt modelId="{1FBB6D2B-0C02-124C-A85F-C93C73EE2AC1}" type="parTrans" cxnId="{E45B3F9F-CAA3-C043-B43D-0530D9ACE2FD}">
      <dgm:prSet/>
      <dgm:spPr/>
      <dgm:t>
        <a:bodyPr/>
        <a:lstStyle/>
        <a:p>
          <a:endParaRPr lang="it-IT" sz="1200"/>
        </a:p>
      </dgm:t>
    </dgm:pt>
    <dgm:pt modelId="{9BE68392-6D97-1E40-8C1B-5257156EAA4C}" type="sibTrans" cxnId="{E45B3F9F-CAA3-C043-B43D-0530D9ACE2FD}">
      <dgm:prSet/>
      <dgm:spPr/>
      <dgm:t>
        <a:bodyPr/>
        <a:lstStyle/>
        <a:p>
          <a:endParaRPr lang="it-IT" sz="1200"/>
        </a:p>
      </dgm:t>
    </dgm:pt>
    <dgm:pt modelId="{D8BDE382-5852-A449-9532-964B42789F97}">
      <dgm:prSet phldrT="[Testo]" custT="1"/>
      <dgm:spPr/>
      <dgm:t>
        <a:bodyPr/>
        <a:lstStyle/>
        <a:p>
          <a:r>
            <a:rPr lang="it-IT" sz="1200" dirty="0"/>
            <a:t>Test-bed</a:t>
          </a:r>
        </a:p>
      </dgm:t>
    </dgm:pt>
    <dgm:pt modelId="{EB8526B8-4A49-3F40-B4F3-09720B7D4536}" type="parTrans" cxnId="{2522A27C-A169-004F-B853-2B498805461D}">
      <dgm:prSet/>
      <dgm:spPr/>
      <dgm:t>
        <a:bodyPr/>
        <a:lstStyle/>
        <a:p>
          <a:endParaRPr lang="it-IT" sz="1200"/>
        </a:p>
      </dgm:t>
    </dgm:pt>
    <dgm:pt modelId="{D7FA115D-0618-554F-9532-78044658E546}" type="sibTrans" cxnId="{2522A27C-A169-004F-B853-2B498805461D}">
      <dgm:prSet/>
      <dgm:spPr/>
      <dgm:t>
        <a:bodyPr/>
        <a:lstStyle/>
        <a:p>
          <a:endParaRPr lang="it-IT" sz="1200"/>
        </a:p>
      </dgm:t>
    </dgm:pt>
    <dgm:pt modelId="{FF173672-0374-614B-AE15-8A00E2DF0A1C}">
      <dgm:prSet phldrT="[Testo]" custT="1"/>
      <dgm:spPr/>
      <dgm:t>
        <a:bodyPr/>
        <a:lstStyle/>
        <a:p>
          <a:endParaRPr lang="it-IT" sz="1200" dirty="0"/>
        </a:p>
      </dgm:t>
    </dgm:pt>
    <dgm:pt modelId="{07531ACA-D1AA-8A43-88FC-6E585850DA6B}" type="parTrans" cxnId="{3C471728-8D0E-ED43-A30D-96AFC71D34A8}">
      <dgm:prSet/>
      <dgm:spPr/>
      <dgm:t>
        <a:bodyPr/>
        <a:lstStyle/>
        <a:p>
          <a:endParaRPr lang="it-IT" sz="1200"/>
        </a:p>
      </dgm:t>
    </dgm:pt>
    <dgm:pt modelId="{B77ED9EC-D8C5-2B41-A93F-CB64047F1969}" type="sibTrans" cxnId="{3C471728-8D0E-ED43-A30D-96AFC71D34A8}">
      <dgm:prSet/>
      <dgm:spPr/>
      <dgm:t>
        <a:bodyPr/>
        <a:lstStyle/>
        <a:p>
          <a:endParaRPr lang="it-IT" sz="1200"/>
        </a:p>
      </dgm:t>
    </dgm:pt>
    <dgm:pt modelId="{4070ED59-EC9A-1E4C-8684-14F62D93108C}">
      <dgm:prSet phldrT="[Testo]" custT="1"/>
      <dgm:spPr/>
      <dgm:t>
        <a:bodyPr/>
        <a:lstStyle/>
        <a:p>
          <a:r>
            <a:rPr lang="it-IT" sz="1200" dirty="0"/>
            <a:t>Supporto alla scelta di tecnologie</a:t>
          </a:r>
        </a:p>
      </dgm:t>
    </dgm:pt>
    <dgm:pt modelId="{51197A6C-B210-0444-A317-E6A236BB79BE}" type="parTrans" cxnId="{67F618AD-DEBC-5447-B706-EC86C957256A}">
      <dgm:prSet/>
      <dgm:spPr/>
      <dgm:t>
        <a:bodyPr/>
        <a:lstStyle/>
        <a:p>
          <a:endParaRPr lang="it-IT" sz="1200"/>
        </a:p>
      </dgm:t>
    </dgm:pt>
    <dgm:pt modelId="{58D28042-7A20-D044-9ACF-6D70D2E06831}" type="sibTrans" cxnId="{67F618AD-DEBC-5447-B706-EC86C957256A}">
      <dgm:prSet/>
      <dgm:spPr/>
      <dgm:t>
        <a:bodyPr/>
        <a:lstStyle/>
        <a:p>
          <a:endParaRPr lang="it-IT" sz="1200"/>
        </a:p>
      </dgm:t>
    </dgm:pt>
    <dgm:pt modelId="{FFB30D70-C8F6-9043-BE0A-B5DE130745E8}">
      <dgm:prSet phldrT="[Testo]" custT="1"/>
      <dgm:spPr/>
      <dgm:t>
        <a:bodyPr/>
        <a:lstStyle/>
        <a:p>
          <a:r>
            <a:rPr lang="it-IT" sz="1200" dirty="0"/>
            <a:t>Consulenza</a:t>
          </a:r>
        </a:p>
      </dgm:t>
    </dgm:pt>
    <dgm:pt modelId="{991341E7-F44C-9748-B6A3-B7B19F28A61A}" type="parTrans" cxnId="{53FD9136-0F57-CA4F-AF4F-A8E2551BDD0A}">
      <dgm:prSet/>
      <dgm:spPr/>
      <dgm:t>
        <a:bodyPr/>
        <a:lstStyle/>
        <a:p>
          <a:endParaRPr lang="it-IT" sz="1200"/>
        </a:p>
      </dgm:t>
    </dgm:pt>
    <dgm:pt modelId="{DFC5AB4C-5AE7-1A41-BCB6-571506A003E2}" type="sibTrans" cxnId="{53FD9136-0F57-CA4F-AF4F-A8E2551BDD0A}">
      <dgm:prSet/>
      <dgm:spPr/>
      <dgm:t>
        <a:bodyPr/>
        <a:lstStyle/>
        <a:p>
          <a:endParaRPr lang="it-IT" sz="1200"/>
        </a:p>
      </dgm:t>
    </dgm:pt>
    <dgm:pt modelId="{D3A156D3-0FEC-4442-81E4-14FD12837842}">
      <dgm:prSet phldrT="[Testo]" custT="1"/>
      <dgm:spPr/>
      <dgm:t>
        <a:bodyPr/>
        <a:lstStyle/>
        <a:p>
          <a:r>
            <a:rPr lang="it-IT" sz="1200" dirty="0"/>
            <a:t>Training</a:t>
          </a:r>
        </a:p>
      </dgm:t>
    </dgm:pt>
    <dgm:pt modelId="{8BC7D006-E9FB-3042-9E33-39001700A94B}" type="parTrans" cxnId="{316E4AC6-CCC8-CE4F-848E-A0BBBFBB0F28}">
      <dgm:prSet/>
      <dgm:spPr/>
      <dgm:t>
        <a:bodyPr/>
        <a:lstStyle/>
        <a:p>
          <a:endParaRPr lang="it-IT" sz="1200"/>
        </a:p>
      </dgm:t>
    </dgm:pt>
    <dgm:pt modelId="{FF8EBD25-505E-D640-8D3C-B8ACD2B5D871}" type="sibTrans" cxnId="{316E4AC6-CCC8-CE4F-848E-A0BBBFBB0F28}">
      <dgm:prSet/>
      <dgm:spPr/>
      <dgm:t>
        <a:bodyPr/>
        <a:lstStyle/>
        <a:p>
          <a:endParaRPr lang="it-IT" sz="1200"/>
        </a:p>
      </dgm:t>
    </dgm:pt>
    <dgm:pt modelId="{781950D0-6A26-9C4B-8D48-A7A9BCBB692E}">
      <dgm:prSet phldrT="[Testo]" custT="1"/>
      <dgm:spPr/>
      <dgm:t>
        <a:bodyPr/>
        <a:lstStyle/>
        <a:p>
          <a:r>
            <a:rPr lang="it-IT" sz="1200" dirty="0"/>
            <a:t>Train-the-trainers</a:t>
          </a:r>
        </a:p>
      </dgm:t>
    </dgm:pt>
    <dgm:pt modelId="{77A56815-21E5-4E44-AB69-D0CEF8D6BDB2}" type="parTrans" cxnId="{ABD602CC-5F78-4D41-9B4C-A53FD7027CEA}">
      <dgm:prSet/>
      <dgm:spPr/>
      <dgm:t>
        <a:bodyPr/>
        <a:lstStyle/>
        <a:p>
          <a:endParaRPr lang="it-IT" sz="1200"/>
        </a:p>
      </dgm:t>
    </dgm:pt>
    <dgm:pt modelId="{E9D55FEB-680E-C648-80DC-27ACED582C32}" type="sibTrans" cxnId="{ABD602CC-5F78-4D41-9B4C-A53FD7027CEA}">
      <dgm:prSet/>
      <dgm:spPr/>
      <dgm:t>
        <a:bodyPr/>
        <a:lstStyle/>
        <a:p>
          <a:endParaRPr lang="it-IT" sz="1200"/>
        </a:p>
      </dgm:t>
    </dgm:pt>
    <dgm:pt modelId="{778FA3E6-F746-BA42-B70A-C7BBA62AE61D}">
      <dgm:prSet phldrT="[Testo]" custT="1"/>
      <dgm:spPr/>
      <dgm:t>
        <a:bodyPr/>
        <a:lstStyle/>
        <a:p>
          <a:r>
            <a:rPr lang="it-IT" sz="1200" dirty="0"/>
            <a:t>Verifica di progetti di implementazione</a:t>
          </a:r>
        </a:p>
      </dgm:t>
    </dgm:pt>
    <dgm:pt modelId="{60353F4D-24A9-2B42-A738-F9196D2148D2}" type="parTrans" cxnId="{D1F9FBBD-E439-D44B-B4B6-6F6B846FE98E}">
      <dgm:prSet/>
      <dgm:spPr/>
      <dgm:t>
        <a:bodyPr/>
        <a:lstStyle/>
        <a:p>
          <a:endParaRPr lang="it-IT" sz="1200"/>
        </a:p>
      </dgm:t>
    </dgm:pt>
    <dgm:pt modelId="{9D89F992-1112-324C-AAEF-D005A5007606}" type="sibTrans" cxnId="{D1F9FBBD-E439-D44B-B4B6-6F6B846FE98E}">
      <dgm:prSet/>
      <dgm:spPr/>
      <dgm:t>
        <a:bodyPr/>
        <a:lstStyle/>
        <a:p>
          <a:endParaRPr lang="it-IT" sz="1200"/>
        </a:p>
      </dgm:t>
    </dgm:pt>
    <dgm:pt modelId="{857F0468-04B4-3D4A-BAB1-451BC52B5F46}">
      <dgm:prSet phldrT="[Testo]" custT="1"/>
      <dgm:spPr/>
      <dgm:t>
        <a:bodyPr/>
        <a:lstStyle/>
        <a:p>
          <a:r>
            <a:rPr lang="it-IT" sz="1200" dirty="0"/>
            <a:t>Assessment digitale</a:t>
          </a:r>
        </a:p>
      </dgm:t>
    </dgm:pt>
    <dgm:pt modelId="{C7ECBDC9-0F27-0742-AEF7-BCF78E3180D3}" type="parTrans" cxnId="{6FE6F04E-1FD1-F845-87FB-2F02E42CB824}">
      <dgm:prSet/>
      <dgm:spPr/>
      <dgm:t>
        <a:bodyPr/>
        <a:lstStyle/>
        <a:p>
          <a:endParaRPr lang="it-IT" sz="1200"/>
        </a:p>
      </dgm:t>
    </dgm:pt>
    <dgm:pt modelId="{F171810C-BD97-6345-8A5B-72419BA90A0A}" type="sibTrans" cxnId="{6FE6F04E-1FD1-F845-87FB-2F02E42CB824}">
      <dgm:prSet/>
      <dgm:spPr/>
      <dgm:t>
        <a:bodyPr/>
        <a:lstStyle/>
        <a:p>
          <a:endParaRPr lang="it-IT" sz="1200"/>
        </a:p>
      </dgm:t>
    </dgm:pt>
    <dgm:pt modelId="{5D0E1D55-1D35-C442-999A-4D0F9C7808AC}" type="pres">
      <dgm:prSet presAssocID="{A44E1064-C670-124E-936A-5F8E1A755901}" presName="rootnode" presStyleCnt="0">
        <dgm:presLayoutVars>
          <dgm:chMax/>
          <dgm:chPref/>
          <dgm:dir/>
          <dgm:animLvl val="lvl"/>
        </dgm:presLayoutVars>
      </dgm:prSet>
      <dgm:spPr/>
      <dgm:t>
        <a:bodyPr/>
        <a:lstStyle/>
        <a:p>
          <a:endParaRPr lang="it-IT"/>
        </a:p>
      </dgm:t>
    </dgm:pt>
    <dgm:pt modelId="{87916C39-2E8B-0043-93FE-5346285170CD}" type="pres">
      <dgm:prSet presAssocID="{50D3C4F3-4EC9-734B-A8E0-DE0D8BFAFEB1}" presName="composite" presStyleCnt="0"/>
      <dgm:spPr/>
    </dgm:pt>
    <dgm:pt modelId="{21FA2F72-DEAF-704D-AC37-43EB76C0CACB}" type="pres">
      <dgm:prSet presAssocID="{50D3C4F3-4EC9-734B-A8E0-DE0D8BFAFEB1}" presName="bentUpArrow1" presStyleLbl="alignImgPlace1" presStyleIdx="0" presStyleCnt="4"/>
      <dgm:spPr/>
    </dgm:pt>
    <dgm:pt modelId="{C658E7B5-D222-9B4D-9A10-DA3CA8E96BB4}" type="pres">
      <dgm:prSet presAssocID="{50D3C4F3-4EC9-734B-A8E0-DE0D8BFAFEB1}" presName="ParentText" presStyleLbl="node1" presStyleIdx="0" presStyleCnt="5">
        <dgm:presLayoutVars>
          <dgm:chMax val="1"/>
          <dgm:chPref val="1"/>
          <dgm:bulletEnabled val="1"/>
        </dgm:presLayoutVars>
      </dgm:prSet>
      <dgm:spPr/>
      <dgm:t>
        <a:bodyPr/>
        <a:lstStyle/>
        <a:p>
          <a:endParaRPr lang="it-IT"/>
        </a:p>
      </dgm:t>
    </dgm:pt>
    <dgm:pt modelId="{07D798EA-70CC-034E-B844-01350D18AA0F}" type="pres">
      <dgm:prSet presAssocID="{50D3C4F3-4EC9-734B-A8E0-DE0D8BFAFEB1}" presName="ChildText" presStyleLbl="revTx" presStyleIdx="0" presStyleCnt="5" custScaleX="458784" custLinFactX="88111" custLinFactNeighborX="100000" custLinFactNeighborY="-13373">
        <dgm:presLayoutVars>
          <dgm:chMax val="0"/>
          <dgm:chPref val="0"/>
          <dgm:bulletEnabled val="1"/>
        </dgm:presLayoutVars>
      </dgm:prSet>
      <dgm:spPr/>
      <dgm:t>
        <a:bodyPr/>
        <a:lstStyle/>
        <a:p>
          <a:endParaRPr lang="it-IT"/>
        </a:p>
      </dgm:t>
    </dgm:pt>
    <dgm:pt modelId="{AC548B84-2593-1D4E-8F46-BF2DE3405563}" type="pres">
      <dgm:prSet presAssocID="{BF0CFFB3-39FC-974F-A681-2CBB28D35570}" presName="sibTrans" presStyleCnt="0"/>
      <dgm:spPr/>
    </dgm:pt>
    <dgm:pt modelId="{2FB09C0A-986C-EE43-9EC9-C5EE8B104A50}" type="pres">
      <dgm:prSet presAssocID="{136F4031-1B02-054B-9452-8F4C868212A6}" presName="composite" presStyleCnt="0"/>
      <dgm:spPr/>
    </dgm:pt>
    <dgm:pt modelId="{AEFDDB77-8D73-9D44-8B33-D05828445BFA}" type="pres">
      <dgm:prSet presAssocID="{136F4031-1B02-054B-9452-8F4C868212A6}" presName="bentUpArrow1" presStyleLbl="alignImgPlace1" presStyleIdx="1" presStyleCnt="4"/>
      <dgm:spPr/>
    </dgm:pt>
    <dgm:pt modelId="{D040524C-14D8-3648-ADF4-53836F931B5B}" type="pres">
      <dgm:prSet presAssocID="{136F4031-1B02-054B-9452-8F4C868212A6}" presName="ParentText" presStyleLbl="node1" presStyleIdx="1" presStyleCnt="5">
        <dgm:presLayoutVars>
          <dgm:chMax val="1"/>
          <dgm:chPref val="1"/>
          <dgm:bulletEnabled val="1"/>
        </dgm:presLayoutVars>
      </dgm:prSet>
      <dgm:spPr/>
      <dgm:t>
        <a:bodyPr/>
        <a:lstStyle/>
        <a:p>
          <a:endParaRPr lang="it-IT"/>
        </a:p>
      </dgm:t>
    </dgm:pt>
    <dgm:pt modelId="{32884B64-03BE-EA41-8002-689EE442FEE8}" type="pres">
      <dgm:prSet presAssocID="{136F4031-1B02-054B-9452-8F4C868212A6}" presName="ChildText" presStyleLbl="revTx" presStyleIdx="1" presStyleCnt="5" custScaleX="458784" custLinFactX="77278" custLinFactNeighborX="100000" custLinFactNeighborY="29578">
        <dgm:presLayoutVars>
          <dgm:chMax val="0"/>
          <dgm:chPref val="0"/>
          <dgm:bulletEnabled val="1"/>
        </dgm:presLayoutVars>
      </dgm:prSet>
      <dgm:spPr/>
      <dgm:t>
        <a:bodyPr/>
        <a:lstStyle/>
        <a:p>
          <a:endParaRPr lang="it-IT"/>
        </a:p>
      </dgm:t>
    </dgm:pt>
    <dgm:pt modelId="{E60065C7-AA46-4945-BFBC-B0B6EFD6EC93}" type="pres">
      <dgm:prSet presAssocID="{937CE2E4-2A00-BF47-8CA6-9F04156C97EF}" presName="sibTrans" presStyleCnt="0"/>
      <dgm:spPr/>
    </dgm:pt>
    <dgm:pt modelId="{86B5BAD1-49E6-BC4B-8A5E-C60FA301842D}" type="pres">
      <dgm:prSet presAssocID="{9598FD27-8523-6343-8054-DF0DB184175D}" presName="composite" presStyleCnt="0"/>
      <dgm:spPr/>
    </dgm:pt>
    <dgm:pt modelId="{CE4B0D9C-D0EC-1A4B-A490-41EF8E5EE299}" type="pres">
      <dgm:prSet presAssocID="{9598FD27-8523-6343-8054-DF0DB184175D}" presName="bentUpArrow1" presStyleLbl="alignImgPlace1" presStyleIdx="2" presStyleCnt="4" custLinFactNeighborX="-18189" custLinFactNeighborY="-18898"/>
      <dgm:spPr/>
    </dgm:pt>
    <dgm:pt modelId="{802C222B-3AD9-0F48-8B06-29A4A793E4A0}" type="pres">
      <dgm:prSet presAssocID="{9598FD27-8523-6343-8054-DF0DB184175D}" presName="ParentText" presStyleLbl="node1" presStyleIdx="2" presStyleCnt="5" custLinFactNeighborX="-16861" custLinFactNeighborY="-16466">
        <dgm:presLayoutVars>
          <dgm:chMax val="1"/>
          <dgm:chPref val="1"/>
          <dgm:bulletEnabled val="1"/>
        </dgm:presLayoutVars>
      </dgm:prSet>
      <dgm:spPr/>
      <dgm:t>
        <a:bodyPr/>
        <a:lstStyle/>
        <a:p>
          <a:endParaRPr lang="it-IT"/>
        </a:p>
      </dgm:t>
    </dgm:pt>
    <dgm:pt modelId="{246E9050-CEAF-324D-B84B-EE898D01EB61}" type="pres">
      <dgm:prSet presAssocID="{9598FD27-8523-6343-8054-DF0DB184175D}" presName="ChildText" presStyleLbl="revTx" presStyleIdx="2" presStyleCnt="5" custScaleX="218069" custLinFactNeighborX="70053" custLinFactNeighborY="-1801">
        <dgm:presLayoutVars>
          <dgm:chMax val="0"/>
          <dgm:chPref val="0"/>
          <dgm:bulletEnabled val="1"/>
        </dgm:presLayoutVars>
      </dgm:prSet>
      <dgm:spPr/>
      <dgm:t>
        <a:bodyPr/>
        <a:lstStyle/>
        <a:p>
          <a:endParaRPr lang="it-IT"/>
        </a:p>
      </dgm:t>
    </dgm:pt>
    <dgm:pt modelId="{EDB56FA6-CD22-7A46-A508-13F49DA5FE33}" type="pres">
      <dgm:prSet presAssocID="{6382CE60-0952-9D4F-B814-1F2B5C9617A4}" presName="sibTrans" presStyleCnt="0"/>
      <dgm:spPr/>
    </dgm:pt>
    <dgm:pt modelId="{DEB67855-1734-C241-967B-30BCE8D67923}" type="pres">
      <dgm:prSet presAssocID="{7C1ACD10-F380-B849-AF95-4B56F9C095F4}" presName="composite" presStyleCnt="0"/>
      <dgm:spPr/>
    </dgm:pt>
    <dgm:pt modelId="{12EA900F-381B-0D49-9E32-A1D8B592FAEA}" type="pres">
      <dgm:prSet presAssocID="{7C1ACD10-F380-B849-AF95-4B56F9C095F4}" presName="bentUpArrow1" presStyleLbl="alignImgPlace1" presStyleIdx="3" presStyleCnt="4" custLinFactNeighborX="-27483" custLinFactNeighborY="-1955"/>
      <dgm:spPr/>
    </dgm:pt>
    <dgm:pt modelId="{461A4696-2B96-AD45-B4AD-B4CB31DCBD91}" type="pres">
      <dgm:prSet presAssocID="{7C1ACD10-F380-B849-AF95-4B56F9C095F4}" presName="ParentText" presStyleLbl="node1" presStyleIdx="3" presStyleCnt="5" custLinFactNeighborX="-31308">
        <dgm:presLayoutVars>
          <dgm:chMax val="1"/>
          <dgm:chPref val="1"/>
          <dgm:bulletEnabled val="1"/>
        </dgm:presLayoutVars>
      </dgm:prSet>
      <dgm:spPr/>
      <dgm:t>
        <a:bodyPr/>
        <a:lstStyle/>
        <a:p>
          <a:endParaRPr lang="it-IT"/>
        </a:p>
      </dgm:t>
    </dgm:pt>
    <dgm:pt modelId="{E9562413-12C8-9945-947C-7EA6245AEB82}" type="pres">
      <dgm:prSet presAssocID="{7C1ACD10-F380-B849-AF95-4B56F9C095F4}" presName="ChildText" presStyleLbl="revTx" presStyleIdx="3" presStyleCnt="5" custScaleX="326564" custLinFactNeighborX="67229" custLinFactNeighborY="1916">
        <dgm:presLayoutVars>
          <dgm:chMax val="0"/>
          <dgm:chPref val="0"/>
          <dgm:bulletEnabled val="1"/>
        </dgm:presLayoutVars>
      </dgm:prSet>
      <dgm:spPr/>
      <dgm:t>
        <a:bodyPr/>
        <a:lstStyle/>
        <a:p>
          <a:endParaRPr lang="it-IT"/>
        </a:p>
      </dgm:t>
    </dgm:pt>
    <dgm:pt modelId="{C86D04DA-ABFF-B844-B382-43DE43A0B217}" type="pres">
      <dgm:prSet presAssocID="{57342CC5-8AF1-8449-A4B4-8509314E64AD}" presName="sibTrans" presStyleCnt="0"/>
      <dgm:spPr/>
    </dgm:pt>
    <dgm:pt modelId="{0D066582-5E11-FF42-9F4A-0F1DCAC3294A}" type="pres">
      <dgm:prSet presAssocID="{47225D5E-B81E-A74E-BED2-64FD1395B5AC}" presName="composite" presStyleCnt="0"/>
      <dgm:spPr/>
    </dgm:pt>
    <dgm:pt modelId="{B6521D23-B727-E742-A9B0-75CA37C5C58D}" type="pres">
      <dgm:prSet presAssocID="{47225D5E-B81E-A74E-BED2-64FD1395B5AC}" presName="ParentText" presStyleLbl="node1" presStyleIdx="4" presStyleCnt="5" custScaleX="124050" custLinFactNeighborX="-95172" custLinFactNeighborY="3319">
        <dgm:presLayoutVars>
          <dgm:chMax val="1"/>
          <dgm:chPref val="1"/>
          <dgm:bulletEnabled val="1"/>
        </dgm:presLayoutVars>
      </dgm:prSet>
      <dgm:spPr/>
      <dgm:t>
        <a:bodyPr/>
        <a:lstStyle/>
        <a:p>
          <a:endParaRPr lang="it-IT"/>
        </a:p>
      </dgm:t>
    </dgm:pt>
    <dgm:pt modelId="{D8830E1F-0BBC-6741-96AC-267537918693}" type="pres">
      <dgm:prSet presAssocID="{47225D5E-B81E-A74E-BED2-64FD1395B5AC}" presName="FinalChildText" presStyleLbl="revTx" presStyleIdx="4" presStyleCnt="5" custScaleX="337760" custLinFactNeighborX="1635" custLinFactNeighborY="4307">
        <dgm:presLayoutVars>
          <dgm:chMax val="0"/>
          <dgm:chPref val="0"/>
          <dgm:bulletEnabled val="1"/>
        </dgm:presLayoutVars>
      </dgm:prSet>
      <dgm:spPr/>
      <dgm:t>
        <a:bodyPr/>
        <a:lstStyle/>
        <a:p>
          <a:endParaRPr lang="it-IT"/>
        </a:p>
      </dgm:t>
    </dgm:pt>
  </dgm:ptLst>
  <dgm:cxnLst>
    <dgm:cxn modelId="{5D766125-F3DC-0D49-BA75-36B810773F47}" type="presOf" srcId="{02B5A6D0-CC8D-4749-9A59-790548B2BBAB}" destId="{07D798EA-70CC-034E-B844-01350D18AA0F}" srcOrd="0" destOrd="1" presId="urn:microsoft.com/office/officeart/2005/8/layout/StepDownProcess"/>
    <dgm:cxn modelId="{ABD602CC-5F78-4D41-9B4C-A53FD7027CEA}" srcId="{9598FD27-8523-6343-8054-DF0DB184175D}" destId="{781950D0-6A26-9C4B-8D48-A7A9BCBB692E}" srcOrd="2" destOrd="0" parTransId="{77A56815-21E5-4E44-AB69-D0CEF8D6BDB2}" sibTransId="{E9D55FEB-680E-C648-80DC-27ACED582C32}"/>
    <dgm:cxn modelId="{D9B702E4-CE50-0843-AB9D-D8ADF717D316}" srcId="{7C1ACD10-F380-B849-AF95-4B56F9C095F4}" destId="{84F658E5-DD15-3B48-8634-B54BCD7CF69D}" srcOrd="1" destOrd="0" parTransId="{87E4E859-AA9D-1447-82C8-11E3AA1A73F6}" sibTransId="{82BF8022-F8CF-1641-8B16-FFEFFA358D0E}"/>
    <dgm:cxn modelId="{409465ED-86AD-0C4B-9870-817B3852B5FF}" type="presOf" srcId="{A161DCC1-17E9-E041-954C-5EAA2D1A07B6}" destId="{32884B64-03BE-EA41-8002-689EE442FEE8}" srcOrd="0" destOrd="3" presId="urn:microsoft.com/office/officeart/2005/8/layout/StepDownProcess"/>
    <dgm:cxn modelId="{4B5FE944-AD15-8948-948E-220D5F75BFEE}" type="presOf" srcId="{5DE3D36F-E9F2-E540-8248-55D76AE35AE3}" destId="{E9562413-12C8-9945-947C-7EA6245AEB82}" srcOrd="0" destOrd="2" presId="urn:microsoft.com/office/officeart/2005/8/layout/StepDownProcess"/>
    <dgm:cxn modelId="{0BC92F9E-3E12-5C49-B85D-60371D892246}" type="presOf" srcId="{50D3C4F3-4EC9-734B-A8E0-DE0D8BFAFEB1}" destId="{C658E7B5-D222-9B4D-9A10-DA3CA8E96BB4}" srcOrd="0" destOrd="0" presId="urn:microsoft.com/office/officeart/2005/8/layout/StepDownProcess"/>
    <dgm:cxn modelId="{ED72B518-16FE-3C45-B4D4-B47C06372A1A}" srcId="{A44E1064-C670-124E-936A-5F8E1A755901}" destId="{47225D5E-B81E-A74E-BED2-64FD1395B5AC}" srcOrd="4" destOrd="0" parTransId="{5B664A0B-5D17-674B-AFEE-2227BD66C95A}" sibTransId="{8D1C814B-B8DA-1848-8FC4-4D49FE9D5839}"/>
    <dgm:cxn modelId="{22A29852-496F-C743-BB83-15449B7B190D}" srcId="{136F4031-1B02-054B-9452-8F4C868212A6}" destId="{A161DCC1-17E9-E041-954C-5EAA2D1A07B6}" srcOrd="3" destOrd="0" parTransId="{2F6E1874-17FE-A444-ADE0-D8DB337900AF}" sibTransId="{090B7A3B-412B-FF4E-A092-D6AB25024AAF}"/>
    <dgm:cxn modelId="{67551CA1-C924-E24E-9B8A-7AB22ECA8130}" srcId="{A44E1064-C670-124E-936A-5F8E1A755901}" destId="{136F4031-1B02-054B-9452-8F4C868212A6}" srcOrd="1" destOrd="0" parTransId="{0ED580E4-6E88-3A4C-90D2-ED914BA56376}" sibTransId="{937CE2E4-2A00-BF47-8CA6-9F04156C97EF}"/>
    <dgm:cxn modelId="{E45B3F9F-CAA3-C043-B43D-0530D9ACE2FD}" srcId="{136F4031-1B02-054B-9452-8F4C868212A6}" destId="{73D0438B-5DCF-D149-B2B1-37B5D9B47180}" srcOrd="2" destOrd="0" parTransId="{1FBB6D2B-0C02-124C-A85F-C93C73EE2AC1}" sibTransId="{9BE68392-6D97-1E40-8C1B-5257156EAA4C}"/>
    <dgm:cxn modelId="{47D3ADAA-66B4-6247-87AA-268420EB43DB}" srcId="{50D3C4F3-4EC9-734B-A8E0-DE0D8BFAFEB1}" destId="{56FAF568-181F-2740-9F47-50B4327B7321}" srcOrd="2" destOrd="0" parTransId="{0EE5D96C-3426-1E43-A1C1-996A8258D9D3}" sibTransId="{508D9575-6D99-3648-9C46-ACC7E3577AFC}"/>
    <dgm:cxn modelId="{3F2571D5-3C21-9340-972A-9D86BBB9DA24}" srcId="{50D3C4F3-4EC9-734B-A8E0-DE0D8BFAFEB1}" destId="{02B5A6D0-CC8D-4749-9A59-790548B2BBAB}" srcOrd="1" destOrd="0" parTransId="{2352F68B-8E80-A343-8769-742EF9280618}" sibTransId="{92D6D889-E3B3-944D-8CDB-4CEE0945AC18}"/>
    <dgm:cxn modelId="{DE9E5AC4-532F-7A43-A09C-F926CE8377D2}" type="presOf" srcId="{9A30142E-EB96-0E43-AA33-FF1AF6FFAFF3}" destId="{E9562413-12C8-9945-947C-7EA6245AEB82}" srcOrd="0" destOrd="0" presId="urn:microsoft.com/office/officeart/2005/8/layout/StepDownProcess"/>
    <dgm:cxn modelId="{D1F9FBBD-E439-D44B-B4B6-6F6B846FE98E}" srcId="{47225D5E-B81E-A74E-BED2-64FD1395B5AC}" destId="{778FA3E6-F746-BA42-B70A-C7BBA62AE61D}" srcOrd="2" destOrd="0" parTransId="{60353F4D-24A9-2B42-A738-F9196D2148D2}" sibTransId="{9D89F992-1112-324C-AAEF-D005A5007606}"/>
    <dgm:cxn modelId="{8776934D-0A07-9B4B-8905-0974BBA8DA19}" srcId="{7C1ACD10-F380-B849-AF95-4B56F9C095F4}" destId="{5DE3D36F-E9F2-E540-8248-55D76AE35AE3}" srcOrd="2" destOrd="0" parTransId="{5D97FA8A-0E77-7447-B519-3A1CF2650D6D}" sibTransId="{CA18AFE6-3D9A-AA43-B365-C23CBE8DFE5C}"/>
    <dgm:cxn modelId="{E406816B-06A5-0249-B00B-CF9139B269AF}" srcId="{7C1ACD10-F380-B849-AF95-4B56F9C095F4}" destId="{9A30142E-EB96-0E43-AA33-FF1AF6FFAFF3}" srcOrd="0" destOrd="0" parTransId="{1D7C9DED-6D55-8742-B10F-BB60A739E0F7}" sibTransId="{8FD41E5E-AFF4-624F-89CC-3837F3DE605A}"/>
    <dgm:cxn modelId="{97A5BF09-900F-884D-92E9-553644684801}" type="presOf" srcId="{52958A9A-F007-584B-996E-42AC861A7F3F}" destId="{32884B64-03BE-EA41-8002-689EE442FEE8}" srcOrd="0" destOrd="0" presId="urn:microsoft.com/office/officeart/2005/8/layout/StepDownProcess"/>
    <dgm:cxn modelId="{2472C9EF-1F26-9E49-B73A-81D61868493A}" type="presOf" srcId="{A44E1064-C670-124E-936A-5F8E1A755901}" destId="{5D0E1D55-1D35-C442-999A-4D0F9C7808AC}" srcOrd="0" destOrd="0" presId="urn:microsoft.com/office/officeart/2005/8/layout/StepDownProcess"/>
    <dgm:cxn modelId="{6FE6F04E-1FD1-F845-87FB-2F02E42CB824}" srcId="{50D3C4F3-4EC9-734B-A8E0-DE0D8BFAFEB1}" destId="{857F0468-04B4-3D4A-BAB1-451BC52B5F46}" srcOrd="3" destOrd="0" parTransId="{C7ECBDC9-0F27-0742-AEF7-BCF78E3180D3}" sibTransId="{F171810C-BD97-6345-8A5B-72419BA90A0A}"/>
    <dgm:cxn modelId="{099E14E1-0040-0440-BD1C-FD6EB591B207}" type="presOf" srcId="{D3A156D3-0FEC-4442-81E4-14FD12837842}" destId="{246E9050-CEAF-324D-B84B-EE898D01EB61}" srcOrd="0" destOrd="1" presId="urn:microsoft.com/office/officeart/2005/8/layout/StepDownProcess"/>
    <dgm:cxn modelId="{60B9EDDC-7579-8443-8CA1-7A0FE8D5981A}" srcId="{A44E1064-C670-124E-936A-5F8E1A755901}" destId="{7C1ACD10-F380-B849-AF95-4B56F9C095F4}" srcOrd="3" destOrd="0" parTransId="{D1D9E0D4-124D-6343-AB3F-90969638E481}" sibTransId="{57342CC5-8AF1-8449-A4B4-8509314E64AD}"/>
    <dgm:cxn modelId="{2522A27C-A169-004F-B853-2B498805461D}" srcId="{7C1ACD10-F380-B849-AF95-4B56F9C095F4}" destId="{D8BDE382-5852-A449-9532-964B42789F97}" srcOrd="3" destOrd="0" parTransId="{EB8526B8-4A49-3F40-B4F3-09720B7D4536}" sibTransId="{D7FA115D-0618-554F-9532-78044658E546}"/>
    <dgm:cxn modelId="{53FD9136-0F57-CA4F-AF4F-A8E2551BDD0A}" srcId="{47225D5E-B81E-A74E-BED2-64FD1395B5AC}" destId="{FFB30D70-C8F6-9043-BE0A-B5DE130745E8}" srcOrd="1" destOrd="0" parTransId="{991341E7-F44C-9748-B6A3-B7B19F28A61A}" sibTransId="{DFC5AB4C-5AE7-1A41-BCB6-571506A003E2}"/>
    <dgm:cxn modelId="{316E4AC6-CCC8-CE4F-848E-A0BBBFBB0F28}" srcId="{9598FD27-8523-6343-8054-DF0DB184175D}" destId="{D3A156D3-0FEC-4442-81E4-14FD12837842}" srcOrd="1" destOrd="0" parTransId="{8BC7D006-E9FB-3042-9E33-39001700A94B}" sibTransId="{FF8EBD25-505E-D640-8D3C-B8ACD2B5D871}"/>
    <dgm:cxn modelId="{6B9719F9-6440-6B40-936A-516C7C4B8223}" srcId="{A44E1064-C670-124E-936A-5F8E1A755901}" destId="{50D3C4F3-4EC9-734B-A8E0-DE0D8BFAFEB1}" srcOrd="0" destOrd="0" parTransId="{E95C603C-8C55-B94D-BDBD-0A7C97CE0672}" sibTransId="{BF0CFFB3-39FC-974F-A681-2CBB28D35570}"/>
    <dgm:cxn modelId="{46DD56A9-C7DB-7643-9A4C-0E49791976DC}" type="presOf" srcId="{3D1CBF5D-9C8D-584E-AEC5-4BEADBC101C3}" destId="{07D798EA-70CC-034E-B844-01350D18AA0F}" srcOrd="0" destOrd="0" presId="urn:microsoft.com/office/officeart/2005/8/layout/StepDownProcess"/>
    <dgm:cxn modelId="{1CE9BF58-9718-E242-9088-76BCF2A13894}" type="presOf" srcId="{857F0468-04B4-3D4A-BAB1-451BC52B5F46}" destId="{07D798EA-70CC-034E-B844-01350D18AA0F}" srcOrd="0" destOrd="3" presId="urn:microsoft.com/office/officeart/2005/8/layout/StepDownProcess"/>
    <dgm:cxn modelId="{0F6D37C2-0DD8-294C-859E-C4B50B59434E}" type="presOf" srcId="{FFB30D70-C8F6-9043-BE0A-B5DE130745E8}" destId="{D8830E1F-0BBC-6741-96AC-267537918693}" srcOrd="0" destOrd="1" presId="urn:microsoft.com/office/officeart/2005/8/layout/StepDownProcess"/>
    <dgm:cxn modelId="{D321AFDB-4078-E24A-98D8-B4064B333AC4}" type="presOf" srcId="{FF173672-0374-614B-AE15-8A00E2DF0A1C}" destId="{D8830E1F-0BBC-6741-96AC-267537918693}" srcOrd="0" destOrd="0" presId="urn:microsoft.com/office/officeart/2005/8/layout/StepDownProcess"/>
    <dgm:cxn modelId="{D785D349-3C5B-304D-A915-CC6E19D9FDEB}" type="presOf" srcId="{47225D5E-B81E-A74E-BED2-64FD1395B5AC}" destId="{B6521D23-B727-E742-A9B0-75CA37C5C58D}" srcOrd="0" destOrd="0" presId="urn:microsoft.com/office/officeart/2005/8/layout/StepDownProcess"/>
    <dgm:cxn modelId="{3C471728-8D0E-ED43-A30D-96AFC71D34A8}" srcId="{47225D5E-B81E-A74E-BED2-64FD1395B5AC}" destId="{FF173672-0374-614B-AE15-8A00E2DF0A1C}" srcOrd="0" destOrd="0" parTransId="{07531ACA-D1AA-8A43-88FC-6E585850DA6B}" sibTransId="{B77ED9EC-D8C5-2B41-A93F-CB64047F1969}"/>
    <dgm:cxn modelId="{A040403F-FBF9-6944-A8C3-BE0117ECB043}" srcId="{A44E1064-C670-124E-936A-5F8E1A755901}" destId="{9598FD27-8523-6343-8054-DF0DB184175D}" srcOrd="2" destOrd="0" parTransId="{9737DF6C-D5F2-6844-BA6F-B28464D44D7D}" sibTransId="{6382CE60-0952-9D4F-B814-1F2B5C9617A4}"/>
    <dgm:cxn modelId="{49E4F759-A5E8-9B4D-BCA8-8D656CFC5FA6}" type="presOf" srcId="{D8BDE382-5852-A449-9532-964B42789F97}" destId="{E9562413-12C8-9945-947C-7EA6245AEB82}" srcOrd="0" destOrd="3" presId="urn:microsoft.com/office/officeart/2005/8/layout/StepDownProcess"/>
    <dgm:cxn modelId="{21AD03C3-6AA5-824F-AB4D-3C419103CEE9}" srcId="{136F4031-1B02-054B-9452-8F4C868212A6}" destId="{52958A9A-F007-584B-996E-42AC861A7F3F}" srcOrd="0" destOrd="0" parTransId="{7C79C137-1F24-9147-B462-6DF507130285}" sibTransId="{0B024A3D-E04F-2440-B943-9829C130AEDC}"/>
    <dgm:cxn modelId="{42291954-59D8-AA40-B9E8-7D6E7648A8B4}" type="presOf" srcId="{7C1ACD10-F380-B849-AF95-4B56F9C095F4}" destId="{461A4696-2B96-AD45-B4AD-B4CB31DCBD91}" srcOrd="0" destOrd="0" presId="urn:microsoft.com/office/officeart/2005/8/layout/StepDownProcess"/>
    <dgm:cxn modelId="{25BB9AE6-7A10-7D45-9201-BF3FC478C8A6}" type="presOf" srcId="{4070ED59-EC9A-1E4C-8684-14F62D93108C}" destId="{D8830E1F-0BBC-6741-96AC-267537918693}" srcOrd="0" destOrd="3" presId="urn:microsoft.com/office/officeart/2005/8/layout/StepDownProcess"/>
    <dgm:cxn modelId="{F0B6187B-B07A-0049-8357-F5D3363BD42F}" type="presOf" srcId="{778FA3E6-F746-BA42-B70A-C7BBA62AE61D}" destId="{D8830E1F-0BBC-6741-96AC-267537918693}" srcOrd="0" destOrd="2" presId="urn:microsoft.com/office/officeart/2005/8/layout/StepDownProcess"/>
    <dgm:cxn modelId="{D6AAFE2B-8266-4D4A-AB4F-B0A9ED5BC1E5}" type="presOf" srcId="{9598FD27-8523-6343-8054-DF0DB184175D}" destId="{802C222B-3AD9-0F48-8B06-29A4A793E4A0}" srcOrd="0" destOrd="0" presId="urn:microsoft.com/office/officeart/2005/8/layout/StepDownProcess"/>
    <dgm:cxn modelId="{7A1F9C87-984D-6949-94B3-0EB43D21D72E}" type="presOf" srcId="{84F658E5-DD15-3B48-8634-B54BCD7CF69D}" destId="{E9562413-12C8-9945-947C-7EA6245AEB82}" srcOrd="0" destOrd="1" presId="urn:microsoft.com/office/officeart/2005/8/layout/StepDownProcess"/>
    <dgm:cxn modelId="{B980ED9F-D172-C84E-8990-A2A148FA90CC}" type="presOf" srcId="{781950D0-6A26-9C4B-8D48-A7A9BCBB692E}" destId="{246E9050-CEAF-324D-B84B-EE898D01EB61}" srcOrd="0" destOrd="2" presId="urn:microsoft.com/office/officeart/2005/8/layout/StepDownProcess"/>
    <dgm:cxn modelId="{051F9AEF-FBC3-E84A-9039-4B190BA3D4AB}" type="presOf" srcId="{355CCBE1-D35E-6246-9CAA-6FE9E9DC365B}" destId="{32884B64-03BE-EA41-8002-689EE442FEE8}" srcOrd="0" destOrd="1" presId="urn:microsoft.com/office/officeart/2005/8/layout/StepDownProcess"/>
    <dgm:cxn modelId="{AE103DA6-6200-0041-B767-3C2F16AA8CB3}" type="presOf" srcId="{1BF29056-89C3-214C-9BB7-25D212D237C8}" destId="{246E9050-CEAF-324D-B84B-EE898D01EB61}" srcOrd="0" destOrd="0" presId="urn:microsoft.com/office/officeart/2005/8/layout/StepDownProcess"/>
    <dgm:cxn modelId="{21F7DAB0-D674-6149-86F1-52E86D35F2C6}" type="presOf" srcId="{56FAF568-181F-2740-9F47-50B4327B7321}" destId="{07D798EA-70CC-034E-B844-01350D18AA0F}" srcOrd="0" destOrd="2" presId="urn:microsoft.com/office/officeart/2005/8/layout/StepDownProcess"/>
    <dgm:cxn modelId="{5581134D-2DD9-4947-9C4E-21BC993E9F46}" srcId="{9598FD27-8523-6343-8054-DF0DB184175D}" destId="{1BF29056-89C3-214C-9BB7-25D212D237C8}" srcOrd="0" destOrd="0" parTransId="{CC55661B-6592-0C49-B90B-D2CFAD639037}" sibTransId="{68031813-A507-E146-967F-0CB9E8B7F881}"/>
    <dgm:cxn modelId="{0CA0B0DC-DCD1-9240-AE0D-4129639F36A2}" type="presOf" srcId="{136F4031-1B02-054B-9452-8F4C868212A6}" destId="{D040524C-14D8-3648-ADF4-53836F931B5B}" srcOrd="0" destOrd="0" presId="urn:microsoft.com/office/officeart/2005/8/layout/StepDownProcess"/>
    <dgm:cxn modelId="{FD059564-CD9E-7C43-B40A-8375CD868C73}" srcId="{50D3C4F3-4EC9-734B-A8E0-DE0D8BFAFEB1}" destId="{3D1CBF5D-9C8D-584E-AEC5-4BEADBC101C3}" srcOrd="0" destOrd="0" parTransId="{4ED91254-2910-4E44-A9B4-FBA88456FE52}" sibTransId="{DFFBB6A9-582F-8A44-BEEB-7BFE01AF5731}"/>
    <dgm:cxn modelId="{A84AAC27-C345-8547-A0DD-2FEE4568A038}" type="presOf" srcId="{73D0438B-5DCF-D149-B2B1-37B5D9B47180}" destId="{32884B64-03BE-EA41-8002-689EE442FEE8}" srcOrd="0" destOrd="2" presId="urn:microsoft.com/office/officeart/2005/8/layout/StepDownProcess"/>
    <dgm:cxn modelId="{516A9114-4DBD-244F-9E05-B419D0D75422}" srcId="{136F4031-1B02-054B-9452-8F4C868212A6}" destId="{355CCBE1-D35E-6246-9CAA-6FE9E9DC365B}" srcOrd="1" destOrd="0" parTransId="{3F87B24F-EF51-C549-AF3D-9B93984D74D3}" sibTransId="{DF64AF12-2C46-5E4A-A446-71F0B4596CF6}"/>
    <dgm:cxn modelId="{67F618AD-DEBC-5447-B706-EC86C957256A}" srcId="{47225D5E-B81E-A74E-BED2-64FD1395B5AC}" destId="{4070ED59-EC9A-1E4C-8684-14F62D93108C}" srcOrd="3" destOrd="0" parTransId="{51197A6C-B210-0444-A317-E6A236BB79BE}" sibTransId="{58D28042-7A20-D044-9ACF-6D70D2E06831}"/>
    <dgm:cxn modelId="{88F7E542-B57E-2443-8853-638F3F0615CE}" type="presParOf" srcId="{5D0E1D55-1D35-C442-999A-4D0F9C7808AC}" destId="{87916C39-2E8B-0043-93FE-5346285170CD}" srcOrd="0" destOrd="0" presId="urn:microsoft.com/office/officeart/2005/8/layout/StepDownProcess"/>
    <dgm:cxn modelId="{3882CF5D-6F66-4E4E-9FB3-2D8704D59E96}" type="presParOf" srcId="{87916C39-2E8B-0043-93FE-5346285170CD}" destId="{21FA2F72-DEAF-704D-AC37-43EB76C0CACB}" srcOrd="0" destOrd="0" presId="urn:microsoft.com/office/officeart/2005/8/layout/StepDownProcess"/>
    <dgm:cxn modelId="{5690DC8F-775B-4A46-B5CF-208966E21D48}" type="presParOf" srcId="{87916C39-2E8B-0043-93FE-5346285170CD}" destId="{C658E7B5-D222-9B4D-9A10-DA3CA8E96BB4}" srcOrd="1" destOrd="0" presId="urn:microsoft.com/office/officeart/2005/8/layout/StepDownProcess"/>
    <dgm:cxn modelId="{6B2A4BED-3691-964F-AB81-942A9DEC5CDB}" type="presParOf" srcId="{87916C39-2E8B-0043-93FE-5346285170CD}" destId="{07D798EA-70CC-034E-B844-01350D18AA0F}" srcOrd="2" destOrd="0" presId="urn:microsoft.com/office/officeart/2005/8/layout/StepDownProcess"/>
    <dgm:cxn modelId="{0D9763B3-F5F8-3A4D-80C1-B860CFB10BEA}" type="presParOf" srcId="{5D0E1D55-1D35-C442-999A-4D0F9C7808AC}" destId="{AC548B84-2593-1D4E-8F46-BF2DE3405563}" srcOrd="1" destOrd="0" presId="urn:microsoft.com/office/officeart/2005/8/layout/StepDownProcess"/>
    <dgm:cxn modelId="{545106E9-59E9-134B-ACF7-A32AF23D638E}" type="presParOf" srcId="{5D0E1D55-1D35-C442-999A-4D0F9C7808AC}" destId="{2FB09C0A-986C-EE43-9EC9-C5EE8B104A50}" srcOrd="2" destOrd="0" presId="urn:microsoft.com/office/officeart/2005/8/layout/StepDownProcess"/>
    <dgm:cxn modelId="{76BBB6AF-DF38-894A-8158-786EE5441742}" type="presParOf" srcId="{2FB09C0A-986C-EE43-9EC9-C5EE8B104A50}" destId="{AEFDDB77-8D73-9D44-8B33-D05828445BFA}" srcOrd="0" destOrd="0" presId="urn:microsoft.com/office/officeart/2005/8/layout/StepDownProcess"/>
    <dgm:cxn modelId="{3828A0AC-A375-7449-8D42-648EE17BD2FE}" type="presParOf" srcId="{2FB09C0A-986C-EE43-9EC9-C5EE8B104A50}" destId="{D040524C-14D8-3648-ADF4-53836F931B5B}" srcOrd="1" destOrd="0" presId="urn:microsoft.com/office/officeart/2005/8/layout/StepDownProcess"/>
    <dgm:cxn modelId="{466C3A98-ED8C-7F49-88FE-C52AEB5ECABB}" type="presParOf" srcId="{2FB09C0A-986C-EE43-9EC9-C5EE8B104A50}" destId="{32884B64-03BE-EA41-8002-689EE442FEE8}" srcOrd="2" destOrd="0" presId="urn:microsoft.com/office/officeart/2005/8/layout/StepDownProcess"/>
    <dgm:cxn modelId="{EA638686-314D-8D41-B1F2-816B44255D5D}" type="presParOf" srcId="{5D0E1D55-1D35-C442-999A-4D0F9C7808AC}" destId="{E60065C7-AA46-4945-BFBC-B0B6EFD6EC93}" srcOrd="3" destOrd="0" presId="urn:microsoft.com/office/officeart/2005/8/layout/StepDownProcess"/>
    <dgm:cxn modelId="{525F6FD4-54AC-0E46-B901-61B2AEA92DC2}" type="presParOf" srcId="{5D0E1D55-1D35-C442-999A-4D0F9C7808AC}" destId="{86B5BAD1-49E6-BC4B-8A5E-C60FA301842D}" srcOrd="4" destOrd="0" presId="urn:microsoft.com/office/officeart/2005/8/layout/StepDownProcess"/>
    <dgm:cxn modelId="{A4FA8037-274D-AC49-ADEA-BF48E98DFD4D}" type="presParOf" srcId="{86B5BAD1-49E6-BC4B-8A5E-C60FA301842D}" destId="{CE4B0D9C-D0EC-1A4B-A490-41EF8E5EE299}" srcOrd="0" destOrd="0" presId="urn:microsoft.com/office/officeart/2005/8/layout/StepDownProcess"/>
    <dgm:cxn modelId="{A115C322-1E9D-E049-8251-46D261D813E4}" type="presParOf" srcId="{86B5BAD1-49E6-BC4B-8A5E-C60FA301842D}" destId="{802C222B-3AD9-0F48-8B06-29A4A793E4A0}" srcOrd="1" destOrd="0" presId="urn:microsoft.com/office/officeart/2005/8/layout/StepDownProcess"/>
    <dgm:cxn modelId="{8957FFBA-9664-0D45-ABB2-58C8423E599D}" type="presParOf" srcId="{86B5BAD1-49E6-BC4B-8A5E-C60FA301842D}" destId="{246E9050-CEAF-324D-B84B-EE898D01EB61}" srcOrd="2" destOrd="0" presId="urn:microsoft.com/office/officeart/2005/8/layout/StepDownProcess"/>
    <dgm:cxn modelId="{3AB26FE9-66FD-0F4C-8781-E158280460D4}" type="presParOf" srcId="{5D0E1D55-1D35-C442-999A-4D0F9C7808AC}" destId="{EDB56FA6-CD22-7A46-A508-13F49DA5FE33}" srcOrd="5" destOrd="0" presId="urn:microsoft.com/office/officeart/2005/8/layout/StepDownProcess"/>
    <dgm:cxn modelId="{4D9E432B-B0A1-7C4E-B292-9E641A2F004E}" type="presParOf" srcId="{5D0E1D55-1D35-C442-999A-4D0F9C7808AC}" destId="{DEB67855-1734-C241-967B-30BCE8D67923}" srcOrd="6" destOrd="0" presId="urn:microsoft.com/office/officeart/2005/8/layout/StepDownProcess"/>
    <dgm:cxn modelId="{B182ED53-3D1F-404B-B88F-CE4A648F85A5}" type="presParOf" srcId="{DEB67855-1734-C241-967B-30BCE8D67923}" destId="{12EA900F-381B-0D49-9E32-A1D8B592FAEA}" srcOrd="0" destOrd="0" presId="urn:microsoft.com/office/officeart/2005/8/layout/StepDownProcess"/>
    <dgm:cxn modelId="{BF54F517-C4C0-DF43-B371-17D0AB2AA976}" type="presParOf" srcId="{DEB67855-1734-C241-967B-30BCE8D67923}" destId="{461A4696-2B96-AD45-B4AD-B4CB31DCBD91}" srcOrd="1" destOrd="0" presId="urn:microsoft.com/office/officeart/2005/8/layout/StepDownProcess"/>
    <dgm:cxn modelId="{1B23E5E0-4B8C-E847-AC12-BEA232BDEF8A}" type="presParOf" srcId="{DEB67855-1734-C241-967B-30BCE8D67923}" destId="{E9562413-12C8-9945-947C-7EA6245AEB82}" srcOrd="2" destOrd="0" presId="urn:microsoft.com/office/officeart/2005/8/layout/StepDownProcess"/>
    <dgm:cxn modelId="{DC76FDCC-5BC2-744C-8AA0-12DD9EF779C7}" type="presParOf" srcId="{5D0E1D55-1D35-C442-999A-4D0F9C7808AC}" destId="{C86D04DA-ABFF-B844-B382-43DE43A0B217}" srcOrd="7" destOrd="0" presId="urn:microsoft.com/office/officeart/2005/8/layout/StepDownProcess"/>
    <dgm:cxn modelId="{532958D8-3CCF-CD4A-8E5B-036A042C5E14}" type="presParOf" srcId="{5D0E1D55-1D35-C442-999A-4D0F9C7808AC}" destId="{0D066582-5E11-FF42-9F4A-0F1DCAC3294A}" srcOrd="8" destOrd="0" presId="urn:microsoft.com/office/officeart/2005/8/layout/StepDownProcess"/>
    <dgm:cxn modelId="{D96F8E5E-DA68-CB46-8EC7-71E32A66BB47}" type="presParOf" srcId="{0D066582-5E11-FF42-9F4A-0F1DCAC3294A}" destId="{B6521D23-B727-E742-A9B0-75CA37C5C58D}" srcOrd="0" destOrd="0" presId="urn:microsoft.com/office/officeart/2005/8/layout/StepDownProcess"/>
    <dgm:cxn modelId="{E8188C47-0A49-C940-B4AB-C191B9ECDC09}" type="presParOf" srcId="{0D066582-5E11-FF42-9F4A-0F1DCAC3294A}" destId="{D8830E1F-0BBC-6741-96AC-26753791869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4E1064-C670-124E-936A-5F8E1A755901}"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it-IT"/>
        </a:p>
      </dgm:t>
    </dgm:pt>
    <dgm:pt modelId="{50D3C4F3-4EC9-734B-A8E0-DE0D8BFAFEB1}">
      <dgm:prSet phldrT="[Testo]" custT="1"/>
      <dgm:spPr/>
      <dgm:t>
        <a:bodyPr/>
        <a:lstStyle/>
        <a:p>
          <a:r>
            <a:rPr lang="it-IT" sz="1200" dirty="0"/>
            <a:t> Informare</a:t>
          </a:r>
        </a:p>
      </dgm:t>
    </dgm:pt>
    <dgm:pt modelId="{E95C603C-8C55-B94D-BDBD-0A7C97CE0672}" type="parTrans" cxnId="{6B9719F9-6440-6B40-936A-516C7C4B8223}">
      <dgm:prSet/>
      <dgm:spPr/>
      <dgm:t>
        <a:bodyPr/>
        <a:lstStyle/>
        <a:p>
          <a:endParaRPr lang="it-IT" sz="1200"/>
        </a:p>
      </dgm:t>
    </dgm:pt>
    <dgm:pt modelId="{BF0CFFB3-39FC-974F-A681-2CBB28D35570}" type="sibTrans" cxnId="{6B9719F9-6440-6B40-936A-516C7C4B8223}">
      <dgm:prSet/>
      <dgm:spPr/>
      <dgm:t>
        <a:bodyPr/>
        <a:lstStyle/>
        <a:p>
          <a:endParaRPr lang="it-IT" sz="1200"/>
        </a:p>
      </dgm:t>
    </dgm:pt>
    <dgm:pt modelId="{9598FD27-8523-6343-8054-DF0DB184175D}">
      <dgm:prSet phldrT="[Testo]" custT="1"/>
      <dgm:spPr/>
      <dgm:t>
        <a:bodyPr/>
        <a:lstStyle/>
        <a:p>
          <a:r>
            <a:rPr lang="it-IT" sz="1200" dirty="0"/>
            <a:t>Spiegare</a:t>
          </a:r>
        </a:p>
      </dgm:t>
    </dgm:pt>
    <dgm:pt modelId="{9737DF6C-D5F2-6844-BA6F-B28464D44D7D}" type="parTrans" cxnId="{A040403F-FBF9-6944-A8C3-BE0117ECB043}">
      <dgm:prSet/>
      <dgm:spPr/>
      <dgm:t>
        <a:bodyPr/>
        <a:lstStyle/>
        <a:p>
          <a:endParaRPr lang="it-IT" sz="1200"/>
        </a:p>
      </dgm:t>
    </dgm:pt>
    <dgm:pt modelId="{6382CE60-0952-9D4F-B814-1F2B5C9617A4}" type="sibTrans" cxnId="{A040403F-FBF9-6944-A8C3-BE0117ECB043}">
      <dgm:prSet/>
      <dgm:spPr/>
      <dgm:t>
        <a:bodyPr/>
        <a:lstStyle/>
        <a:p>
          <a:endParaRPr lang="it-IT" sz="1200"/>
        </a:p>
      </dgm:t>
    </dgm:pt>
    <dgm:pt modelId="{1BF29056-89C3-214C-9BB7-25D212D237C8}">
      <dgm:prSet phldrT="[Testo]" custT="1"/>
      <dgm:spPr/>
      <dgm:t>
        <a:bodyPr/>
        <a:lstStyle/>
        <a:p>
          <a:r>
            <a:rPr lang="it-IT" sz="1200" dirty="0" err="1"/>
            <a:t>Teaching</a:t>
          </a:r>
          <a:r>
            <a:rPr lang="it-IT" sz="1200" dirty="0"/>
            <a:t> </a:t>
          </a:r>
          <a:r>
            <a:rPr lang="it-IT" sz="1200" dirty="0" err="1"/>
            <a:t>factory</a:t>
          </a:r>
          <a:endParaRPr lang="it-IT" sz="1200" dirty="0"/>
        </a:p>
      </dgm:t>
    </dgm:pt>
    <dgm:pt modelId="{CC55661B-6592-0C49-B90B-D2CFAD639037}" type="parTrans" cxnId="{5581134D-2DD9-4947-9C4E-21BC993E9F46}">
      <dgm:prSet/>
      <dgm:spPr/>
      <dgm:t>
        <a:bodyPr/>
        <a:lstStyle/>
        <a:p>
          <a:endParaRPr lang="it-IT" sz="1200"/>
        </a:p>
      </dgm:t>
    </dgm:pt>
    <dgm:pt modelId="{68031813-A507-E146-967F-0CB9E8B7F881}" type="sibTrans" cxnId="{5581134D-2DD9-4947-9C4E-21BC993E9F46}">
      <dgm:prSet/>
      <dgm:spPr/>
      <dgm:t>
        <a:bodyPr/>
        <a:lstStyle/>
        <a:p>
          <a:endParaRPr lang="it-IT" sz="1200"/>
        </a:p>
      </dgm:t>
    </dgm:pt>
    <dgm:pt modelId="{7C1ACD10-F380-B849-AF95-4B56F9C095F4}">
      <dgm:prSet phldrT="[Testo]" custT="1"/>
      <dgm:spPr/>
      <dgm:t>
        <a:bodyPr/>
        <a:lstStyle/>
        <a:p>
          <a:r>
            <a:rPr lang="it-IT" sz="1200" dirty="0"/>
            <a:t>Trasferire</a:t>
          </a:r>
        </a:p>
      </dgm:t>
    </dgm:pt>
    <dgm:pt modelId="{D1D9E0D4-124D-6343-AB3F-90969638E481}" type="parTrans" cxnId="{60B9EDDC-7579-8443-8CA1-7A0FE8D5981A}">
      <dgm:prSet/>
      <dgm:spPr/>
      <dgm:t>
        <a:bodyPr/>
        <a:lstStyle/>
        <a:p>
          <a:endParaRPr lang="it-IT" sz="1200"/>
        </a:p>
      </dgm:t>
    </dgm:pt>
    <dgm:pt modelId="{57342CC5-8AF1-8449-A4B4-8509314E64AD}" type="sibTrans" cxnId="{60B9EDDC-7579-8443-8CA1-7A0FE8D5981A}">
      <dgm:prSet/>
      <dgm:spPr/>
      <dgm:t>
        <a:bodyPr/>
        <a:lstStyle/>
        <a:p>
          <a:endParaRPr lang="it-IT" sz="1200"/>
        </a:p>
      </dgm:t>
    </dgm:pt>
    <dgm:pt modelId="{9A30142E-EB96-0E43-AA33-FF1AF6FFAFF3}">
      <dgm:prSet phldrT="[Testo]" custT="1"/>
      <dgm:spPr/>
      <dgm:t>
        <a:bodyPr/>
        <a:lstStyle/>
        <a:p>
          <a:r>
            <a:rPr lang="it-IT" sz="1200" dirty="0"/>
            <a:t>Progetti di innalzamento del TRL</a:t>
          </a:r>
        </a:p>
      </dgm:t>
    </dgm:pt>
    <dgm:pt modelId="{1D7C9DED-6D55-8742-B10F-BB60A739E0F7}" type="parTrans" cxnId="{E406816B-06A5-0249-B00B-CF9139B269AF}">
      <dgm:prSet/>
      <dgm:spPr/>
      <dgm:t>
        <a:bodyPr/>
        <a:lstStyle/>
        <a:p>
          <a:endParaRPr lang="it-IT" sz="1200"/>
        </a:p>
      </dgm:t>
    </dgm:pt>
    <dgm:pt modelId="{8FD41E5E-AFF4-624F-89CC-3837F3DE605A}" type="sibTrans" cxnId="{E406816B-06A5-0249-B00B-CF9139B269AF}">
      <dgm:prSet/>
      <dgm:spPr/>
      <dgm:t>
        <a:bodyPr/>
        <a:lstStyle/>
        <a:p>
          <a:endParaRPr lang="it-IT" sz="1200"/>
        </a:p>
      </dgm:t>
    </dgm:pt>
    <dgm:pt modelId="{52958A9A-F007-584B-996E-42AC861A7F3F}">
      <dgm:prSet phldrT="[Testo]" custT="1"/>
      <dgm:spPr/>
      <dgm:t>
        <a:bodyPr/>
        <a:lstStyle/>
        <a:p>
          <a:r>
            <a:rPr lang="it-IT" sz="1200" dirty="0"/>
            <a:t>Tour al CC</a:t>
          </a:r>
        </a:p>
      </dgm:t>
    </dgm:pt>
    <dgm:pt modelId="{7C79C137-1F24-9147-B462-6DF507130285}" type="parTrans" cxnId="{21AD03C3-6AA5-824F-AB4D-3C419103CEE9}">
      <dgm:prSet/>
      <dgm:spPr/>
      <dgm:t>
        <a:bodyPr/>
        <a:lstStyle/>
        <a:p>
          <a:endParaRPr lang="it-IT" sz="1200"/>
        </a:p>
      </dgm:t>
    </dgm:pt>
    <dgm:pt modelId="{0B024A3D-E04F-2440-B943-9829C130AEDC}" type="sibTrans" cxnId="{21AD03C3-6AA5-824F-AB4D-3C419103CEE9}">
      <dgm:prSet/>
      <dgm:spPr/>
      <dgm:t>
        <a:bodyPr/>
        <a:lstStyle/>
        <a:p>
          <a:endParaRPr lang="it-IT" sz="1200"/>
        </a:p>
      </dgm:t>
    </dgm:pt>
    <dgm:pt modelId="{84F658E5-DD15-3B48-8634-B54BCD7CF69D}">
      <dgm:prSet phldrT="[Testo]" custT="1"/>
      <dgm:spPr/>
      <dgm:t>
        <a:bodyPr/>
        <a:lstStyle/>
        <a:p>
          <a:r>
            <a:rPr lang="it-IT" sz="1200" dirty="0" err="1"/>
            <a:t>Proof</a:t>
          </a:r>
          <a:r>
            <a:rPr lang="it-IT" sz="1200" dirty="0"/>
            <a:t> of </a:t>
          </a:r>
          <a:r>
            <a:rPr lang="it-IT" sz="1200" dirty="0" err="1"/>
            <a:t>concept</a:t>
          </a:r>
          <a:endParaRPr lang="it-IT" sz="1200" dirty="0"/>
        </a:p>
      </dgm:t>
    </dgm:pt>
    <dgm:pt modelId="{87E4E859-AA9D-1447-82C8-11E3AA1A73F6}" type="parTrans" cxnId="{D9B702E4-CE50-0843-AB9D-D8ADF717D316}">
      <dgm:prSet/>
      <dgm:spPr/>
      <dgm:t>
        <a:bodyPr/>
        <a:lstStyle/>
        <a:p>
          <a:endParaRPr lang="it-IT" sz="1200"/>
        </a:p>
      </dgm:t>
    </dgm:pt>
    <dgm:pt modelId="{82BF8022-F8CF-1641-8B16-FFEFFA358D0E}" type="sibTrans" cxnId="{D9B702E4-CE50-0843-AB9D-D8ADF717D316}">
      <dgm:prSet/>
      <dgm:spPr/>
      <dgm:t>
        <a:bodyPr/>
        <a:lstStyle/>
        <a:p>
          <a:endParaRPr lang="it-IT" sz="1200"/>
        </a:p>
      </dgm:t>
    </dgm:pt>
    <dgm:pt modelId="{5DE3D36F-E9F2-E540-8248-55D76AE35AE3}">
      <dgm:prSet phldrT="[Testo]" custT="1"/>
      <dgm:spPr/>
      <dgm:t>
        <a:bodyPr/>
        <a:lstStyle/>
        <a:p>
          <a:r>
            <a:rPr lang="it-IT" sz="1200" dirty="0" err="1"/>
            <a:t>Scouting</a:t>
          </a:r>
          <a:r>
            <a:rPr lang="it-IT" sz="1200" dirty="0"/>
            <a:t> tecnologico</a:t>
          </a:r>
        </a:p>
      </dgm:t>
    </dgm:pt>
    <dgm:pt modelId="{5D97FA8A-0E77-7447-B519-3A1CF2650D6D}" type="parTrans" cxnId="{8776934D-0A07-9B4B-8905-0974BBA8DA19}">
      <dgm:prSet/>
      <dgm:spPr/>
      <dgm:t>
        <a:bodyPr/>
        <a:lstStyle/>
        <a:p>
          <a:endParaRPr lang="it-IT" sz="1200"/>
        </a:p>
      </dgm:t>
    </dgm:pt>
    <dgm:pt modelId="{CA18AFE6-3D9A-AA43-B365-C23CBE8DFE5C}" type="sibTrans" cxnId="{8776934D-0A07-9B4B-8905-0974BBA8DA19}">
      <dgm:prSet/>
      <dgm:spPr/>
      <dgm:t>
        <a:bodyPr/>
        <a:lstStyle/>
        <a:p>
          <a:endParaRPr lang="it-IT" sz="1200"/>
        </a:p>
      </dgm:t>
    </dgm:pt>
    <dgm:pt modelId="{3D1CBF5D-9C8D-584E-AEC5-4BEADBC101C3}">
      <dgm:prSet phldrT="[Testo]" custT="1"/>
      <dgm:spPr/>
      <dgm:t>
        <a:bodyPr/>
        <a:lstStyle/>
        <a:p>
          <a:r>
            <a:rPr lang="it-IT" sz="1200" dirty="0"/>
            <a:t>Seminari di introduzione all’I4.0</a:t>
          </a:r>
        </a:p>
      </dgm:t>
    </dgm:pt>
    <dgm:pt modelId="{4ED91254-2910-4E44-A9B4-FBA88456FE52}" type="parTrans" cxnId="{FD059564-CD9E-7C43-B40A-8375CD868C73}">
      <dgm:prSet/>
      <dgm:spPr/>
      <dgm:t>
        <a:bodyPr/>
        <a:lstStyle/>
        <a:p>
          <a:endParaRPr lang="it-IT" sz="1200"/>
        </a:p>
      </dgm:t>
    </dgm:pt>
    <dgm:pt modelId="{DFFBB6A9-582F-8A44-BEEB-7BFE01AF5731}" type="sibTrans" cxnId="{FD059564-CD9E-7C43-B40A-8375CD868C73}">
      <dgm:prSet/>
      <dgm:spPr/>
      <dgm:t>
        <a:bodyPr/>
        <a:lstStyle/>
        <a:p>
          <a:endParaRPr lang="it-IT" sz="1200"/>
        </a:p>
      </dgm:t>
    </dgm:pt>
    <dgm:pt modelId="{136F4031-1B02-054B-9452-8F4C868212A6}">
      <dgm:prSet phldrT="[Testo]" custT="1"/>
      <dgm:spPr/>
      <dgm:t>
        <a:bodyPr/>
        <a:lstStyle/>
        <a:p>
          <a:r>
            <a:rPr lang="it-IT" sz="1200" dirty="0"/>
            <a:t>Mostrare</a:t>
          </a:r>
        </a:p>
      </dgm:t>
    </dgm:pt>
    <dgm:pt modelId="{0ED580E4-6E88-3A4C-90D2-ED914BA56376}" type="parTrans" cxnId="{67551CA1-C924-E24E-9B8A-7AB22ECA8130}">
      <dgm:prSet/>
      <dgm:spPr/>
      <dgm:t>
        <a:bodyPr/>
        <a:lstStyle/>
        <a:p>
          <a:endParaRPr lang="it-IT" sz="1200"/>
        </a:p>
      </dgm:t>
    </dgm:pt>
    <dgm:pt modelId="{937CE2E4-2A00-BF47-8CA6-9F04156C97EF}" type="sibTrans" cxnId="{67551CA1-C924-E24E-9B8A-7AB22ECA8130}">
      <dgm:prSet/>
      <dgm:spPr/>
      <dgm:t>
        <a:bodyPr/>
        <a:lstStyle/>
        <a:p>
          <a:endParaRPr lang="it-IT" sz="1200"/>
        </a:p>
      </dgm:t>
    </dgm:pt>
    <dgm:pt modelId="{47225D5E-B81E-A74E-BED2-64FD1395B5AC}">
      <dgm:prSet phldrT="[Testo]" custT="1"/>
      <dgm:spPr/>
      <dgm:t>
        <a:bodyPr/>
        <a:lstStyle/>
        <a:p>
          <a:r>
            <a:rPr lang="it-IT" sz="1200" dirty="0"/>
            <a:t>Implementare</a:t>
          </a:r>
        </a:p>
      </dgm:t>
    </dgm:pt>
    <dgm:pt modelId="{5B664A0B-5D17-674B-AFEE-2227BD66C95A}" type="parTrans" cxnId="{ED72B518-16FE-3C45-B4D4-B47C06372A1A}">
      <dgm:prSet/>
      <dgm:spPr/>
      <dgm:t>
        <a:bodyPr/>
        <a:lstStyle/>
        <a:p>
          <a:endParaRPr lang="it-IT" sz="1200"/>
        </a:p>
      </dgm:t>
    </dgm:pt>
    <dgm:pt modelId="{8D1C814B-B8DA-1848-8FC4-4D49FE9D5839}" type="sibTrans" cxnId="{ED72B518-16FE-3C45-B4D4-B47C06372A1A}">
      <dgm:prSet/>
      <dgm:spPr/>
      <dgm:t>
        <a:bodyPr/>
        <a:lstStyle/>
        <a:p>
          <a:endParaRPr lang="it-IT" sz="1200"/>
        </a:p>
      </dgm:t>
    </dgm:pt>
    <dgm:pt modelId="{02B5A6D0-CC8D-4749-9A59-790548B2BBAB}">
      <dgm:prSet phldrT="[Testo]" custT="1"/>
      <dgm:spPr/>
      <dgm:t>
        <a:bodyPr/>
        <a:lstStyle/>
        <a:p>
          <a:r>
            <a:rPr lang="it-IT" sz="1200" dirty="0"/>
            <a:t>Visite aziendali</a:t>
          </a:r>
        </a:p>
      </dgm:t>
    </dgm:pt>
    <dgm:pt modelId="{2352F68B-8E80-A343-8769-742EF9280618}" type="parTrans" cxnId="{3F2571D5-3C21-9340-972A-9D86BBB9DA24}">
      <dgm:prSet/>
      <dgm:spPr/>
      <dgm:t>
        <a:bodyPr/>
        <a:lstStyle/>
        <a:p>
          <a:endParaRPr lang="it-IT" sz="1200"/>
        </a:p>
      </dgm:t>
    </dgm:pt>
    <dgm:pt modelId="{92D6D889-E3B3-944D-8CDB-4CEE0945AC18}" type="sibTrans" cxnId="{3F2571D5-3C21-9340-972A-9D86BBB9DA24}">
      <dgm:prSet/>
      <dgm:spPr/>
      <dgm:t>
        <a:bodyPr/>
        <a:lstStyle/>
        <a:p>
          <a:endParaRPr lang="it-IT" sz="1200"/>
        </a:p>
      </dgm:t>
    </dgm:pt>
    <dgm:pt modelId="{56FAF568-181F-2740-9F47-50B4327B7321}">
      <dgm:prSet phldrT="[Testo]" custT="1"/>
      <dgm:spPr/>
      <dgm:t>
        <a:bodyPr/>
        <a:lstStyle/>
        <a:p>
          <a:r>
            <a:rPr lang="it-IT" sz="1200" dirty="0"/>
            <a:t>Workshop aziendali</a:t>
          </a:r>
        </a:p>
      </dgm:t>
    </dgm:pt>
    <dgm:pt modelId="{0EE5D96C-3426-1E43-A1C1-996A8258D9D3}" type="parTrans" cxnId="{47D3ADAA-66B4-6247-87AA-268420EB43DB}">
      <dgm:prSet/>
      <dgm:spPr/>
      <dgm:t>
        <a:bodyPr/>
        <a:lstStyle/>
        <a:p>
          <a:endParaRPr lang="it-IT" sz="1200"/>
        </a:p>
      </dgm:t>
    </dgm:pt>
    <dgm:pt modelId="{508D9575-6D99-3648-9C46-ACC7E3577AFC}" type="sibTrans" cxnId="{47D3ADAA-66B4-6247-87AA-268420EB43DB}">
      <dgm:prSet/>
      <dgm:spPr/>
      <dgm:t>
        <a:bodyPr/>
        <a:lstStyle/>
        <a:p>
          <a:endParaRPr lang="it-IT" sz="1200"/>
        </a:p>
      </dgm:t>
    </dgm:pt>
    <dgm:pt modelId="{355CCBE1-D35E-6246-9CAA-6FE9E9DC365B}">
      <dgm:prSet phldrT="[Testo]" custT="1"/>
      <dgm:spPr/>
      <dgm:t>
        <a:bodyPr/>
        <a:lstStyle/>
        <a:p>
          <a:r>
            <a:rPr lang="it-IT" sz="1200" dirty="0"/>
            <a:t>Demo specifici su Use case</a:t>
          </a:r>
        </a:p>
      </dgm:t>
    </dgm:pt>
    <dgm:pt modelId="{3F87B24F-EF51-C549-AF3D-9B93984D74D3}" type="parTrans" cxnId="{516A9114-4DBD-244F-9E05-B419D0D75422}">
      <dgm:prSet/>
      <dgm:spPr/>
      <dgm:t>
        <a:bodyPr/>
        <a:lstStyle/>
        <a:p>
          <a:endParaRPr lang="it-IT" sz="1200"/>
        </a:p>
      </dgm:t>
    </dgm:pt>
    <dgm:pt modelId="{DF64AF12-2C46-5E4A-A446-71F0B4596CF6}" type="sibTrans" cxnId="{516A9114-4DBD-244F-9E05-B419D0D75422}">
      <dgm:prSet/>
      <dgm:spPr/>
      <dgm:t>
        <a:bodyPr/>
        <a:lstStyle/>
        <a:p>
          <a:endParaRPr lang="it-IT" sz="1200"/>
        </a:p>
      </dgm:t>
    </dgm:pt>
    <dgm:pt modelId="{A161DCC1-17E9-E041-954C-5EAA2D1A07B6}">
      <dgm:prSet phldrT="[Testo]" custT="1"/>
      <dgm:spPr/>
      <dgm:t>
        <a:bodyPr/>
        <a:lstStyle/>
        <a:p>
          <a:endParaRPr lang="it-IT" sz="1200" dirty="0"/>
        </a:p>
      </dgm:t>
    </dgm:pt>
    <dgm:pt modelId="{2F6E1874-17FE-A444-ADE0-D8DB337900AF}" type="parTrans" cxnId="{22A29852-496F-C743-BB83-15449B7B190D}">
      <dgm:prSet/>
      <dgm:spPr/>
      <dgm:t>
        <a:bodyPr/>
        <a:lstStyle/>
        <a:p>
          <a:endParaRPr lang="it-IT" sz="1200"/>
        </a:p>
      </dgm:t>
    </dgm:pt>
    <dgm:pt modelId="{090B7A3B-412B-FF4E-A092-D6AB25024AAF}" type="sibTrans" cxnId="{22A29852-496F-C743-BB83-15449B7B190D}">
      <dgm:prSet/>
      <dgm:spPr/>
      <dgm:t>
        <a:bodyPr/>
        <a:lstStyle/>
        <a:p>
          <a:endParaRPr lang="it-IT" sz="1200"/>
        </a:p>
      </dgm:t>
    </dgm:pt>
    <dgm:pt modelId="{73D0438B-5DCF-D149-B2B1-37B5D9B47180}">
      <dgm:prSet phldrT="[Testo]" custT="1"/>
      <dgm:spPr/>
      <dgm:t>
        <a:bodyPr/>
        <a:lstStyle/>
        <a:p>
          <a:endParaRPr lang="it-IT" sz="1200" dirty="0"/>
        </a:p>
      </dgm:t>
    </dgm:pt>
    <dgm:pt modelId="{1FBB6D2B-0C02-124C-A85F-C93C73EE2AC1}" type="parTrans" cxnId="{E45B3F9F-CAA3-C043-B43D-0530D9ACE2FD}">
      <dgm:prSet/>
      <dgm:spPr/>
      <dgm:t>
        <a:bodyPr/>
        <a:lstStyle/>
        <a:p>
          <a:endParaRPr lang="it-IT" sz="1200"/>
        </a:p>
      </dgm:t>
    </dgm:pt>
    <dgm:pt modelId="{9BE68392-6D97-1E40-8C1B-5257156EAA4C}" type="sibTrans" cxnId="{E45B3F9F-CAA3-C043-B43D-0530D9ACE2FD}">
      <dgm:prSet/>
      <dgm:spPr/>
      <dgm:t>
        <a:bodyPr/>
        <a:lstStyle/>
        <a:p>
          <a:endParaRPr lang="it-IT" sz="1200"/>
        </a:p>
      </dgm:t>
    </dgm:pt>
    <dgm:pt modelId="{D8BDE382-5852-A449-9532-964B42789F97}">
      <dgm:prSet phldrT="[Testo]" custT="1"/>
      <dgm:spPr/>
      <dgm:t>
        <a:bodyPr/>
        <a:lstStyle/>
        <a:p>
          <a:r>
            <a:rPr lang="it-IT" sz="1200" dirty="0"/>
            <a:t>Test-bed</a:t>
          </a:r>
        </a:p>
      </dgm:t>
    </dgm:pt>
    <dgm:pt modelId="{EB8526B8-4A49-3F40-B4F3-09720B7D4536}" type="parTrans" cxnId="{2522A27C-A169-004F-B853-2B498805461D}">
      <dgm:prSet/>
      <dgm:spPr/>
      <dgm:t>
        <a:bodyPr/>
        <a:lstStyle/>
        <a:p>
          <a:endParaRPr lang="it-IT" sz="1200"/>
        </a:p>
      </dgm:t>
    </dgm:pt>
    <dgm:pt modelId="{D7FA115D-0618-554F-9532-78044658E546}" type="sibTrans" cxnId="{2522A27C-A169-004F-B853-2B498805461D}">
      <dgm:prSet/>
      <dgm:spPr/>
      <dgm:t>
        <a:bodyPr/>
        <a:lstStyle/>
        <a:p>
          <a:endParaRPr lang="it-IT" sz="1200"/>
        </a:p>
      </dgm:t>
    </dgm:pt>
    <dgm:pt modelId="{FF173672-0374-614B-AE15-8A00E2DF0A1C}">
      <dgm:prSet phldrT="[Testo]" custT="1"/>
      <dgm:spPr/>
      <dgm:t>
        <a:bodyPr/>
        <a:lstStyle/>
        <a:p>
          <a:endParaRPr lang="it-IT" sz="1200" dirty="0"/>
        </a:p>
      </dgm:t>
    </dgm:pt>
    <dgm:pt modelId="{07531ACA-D1AA-8A43-88FC-6E585850DA6B}" type="parTrans" cxnId="{3C471728-8D0E-ED43-A30D-96AFC71D34A8}">
      <dgm:prSet/>
      <dgm:spPr/>
      <dgm:t>
        <a:bodyPr/>
        <a:lstStyle/>
        <a:p>
          <a:endParaRPr lang="it-IT" sz="1200"/>
        </a:p>
      </dgm:t>
    </dgm:pt>
    <dgm:pt modelId="{B77ED9EC-D8C5-2B41-A93F-CB64047F1969}" type="sibTrans" cxnId="{3C471728-8D0E-ED43-A30D-96AFC71D34A8}">
      <dgm:prSet/>
      <dgm:spPr/>
      <dgm:t>
        <a:bodyPr/>
        <a:lstStyle/>
        <a:p>
          <a:endParaRPr lang="it-IT" sz="1200"/>
        </a:p>
      </dgm:t>
    </dgm:pt>
    <dgm:pt modelId="{4070ED59-EC9A-1E4C-8684-14F62D93108C}">
      <dgm:prSet phldrT="[Testo]" custT="1"/>
      <dgm:spPr/>
      <dgm:t>
        <a:bodyPr/>
        <a:lstStyle/>
        <a:p>
          <a:r>
            <a:rPr lang="it-IT" sz="1200" dirty="0"/>
            <a:t>Supporto alla scelta di tecnologie</a:t>
          </a:r>
        </a:p>
      </dgm:t>
    </dgm:pt>
    <dgm:pt modelId="{51197A6C-B210-0444-A317-E6A236BB79BE}" type="parTrans" cxnId="{67F618AD-DEBC-5447-B706-EC86C957256A}">
      <dgm:prSet/>
      <dgm:spPr/>
      <dgm:t>
        <a:bodyPr/>
        <a:lstStyle/>
        <a:p>
          <a:endParaRPr lang="it-IT" sz="1200"/>
        </a:p>
      </dgm:t>
    </dgm:pt>
    <dgm:pt modelId="{58D28042-7A20-D044-9ACF-6D70D2E06831}" type="sibTrans" cxnId="{67F618AD-DEBC-5447-B706-EC86C957256A}">
      <dgm:prSet/>
      <dgm:spPr/>
      <dgm:t>
        <a:bodyPr/>
        <a:lstStyle/>
        <a:p>
          <a:endParaRPr lang="it-IT" sz="1200"/>
        </a:p>
      </dgm:t>
    </dgm:pt>
    <dgm:pt modelId="{FFB30D70-C8F6-9043-BE0A-B5DE130745E8}">
      <dgm:prSet phldrT="[Testo]" custT="1"/>
      <dgm:spPr/>
      <dgm:t>
        <a:bodyPr/>
        <a:lstStyle/>
        <a:p>
          <a:r>
            <a:rPr lang="it-IT" sz="1200" dirty="0"/>
            <a:t>Consulenza</a:t>
          </a:r>
        </a:p>
      </dgm:t>
    </dgm:pt>
    <dgm:pt modelId="{991341E7-F44C-9748-B6A3-B7B19F28A61A}" type="parTrans" cxnId="{53FD9136-0F57-CA4F-AF4F-A8E2551BDD0A}">
      <dgm:prSet/>
      <dgm:spPr/>
      <dgm:t>
        <a:bodyPr/>
        <a:lstStyle/>
        <a:p>
          <a:endParaRPr lang="it-IT" sz="1200"/>
        </a:p>
      </dgm:t>
    </dgm:pt>
    <dgm:pt modelId="{DFC5AB4C-5AE7-1A41-BCB6-571506A003E2}" type="sibTrans" cxnId="{53FD9136-0F57-CA4F-AF4F-A8E2551BDD0A}">
      <dgm:prSet/>
      <dgm:spPr/>
      <dgm:t>
        <a:bodyPr/>
        <a:lstStyle/>
        <a:p>
          <a:endParaRPr lang="it-IT" sz="1200"/>
        </a:p>
      </dgm:t>
    </dgm:pt>
    <dgm:pt modelId="{D3A156D3-0FEC-4442-81E4-14FD12837842}">
      <dgm:prSet phldrT="[Testo]" custT="1"/>
      <dgm:spPr/>
      <dgm:t>
        <a:bodyPr/>
        <a:lstStyle/>
        <a:p>
          <a:r>
            <a:rPr lang="it-IT" sz="1200" dirty="0"/>
            <a:t>Training</a:t>
          </a:r>
        </a:p>
      </dgm:t>
    </dgm:pt>
    <dgm:pt modelId="{8BC7D006-E9FB-3042-9E33-39001700A94B}" type="parTrans" cxnId="{316E4AC6-CCC8-CE4F-848E-A0BBBFBB0F28}">
      <dgm:prSet/>
      <dgm:spPr/>
      <dgm:t>
        <a:bodyPr/>
        <a:lstStyle/>
        <a:p>
          <a:endParaRPr lang="it-IT" sz="1200"/>
        </a:p>
      </dgm:t>
    </dgm:pt>
    <dgm:pt modelId="{FF8EBD25-505E-D640-8D3C-B8ACD2B5D871}" type="sibTrans" cxnId="{316E4AC6-CCC8-CE4F-848E-A0BBBFBB0F28}">
      <dgm:prSet/>
      <dgm:spPr/>
      <dgm:t>
        <a:bodyPr/>
        <a:lstStyle/>
        <a:p>
          <a:endParaRPr lang="it-IT" sz="1200"/>
        </a:p>
      </dgm:t>
    </dgm:pt>
    <dgm:pt modelId="{781950D0-6A26-9C4B-8D48-A7A9BCBB692E}">
      <dgm:prSet phldrT="[Testo]" custT="1"/>
      <dgm:spPr/>
      <dgm:t>
        <a:bodyPr/>
        <a:lstStyle/>
        <a:p>
          <a:r>
            <a:rPr lang="it-IT" sz="1200" dirty="0"/>
            <a:t>Train-the-trainers</a:t>
          </a:r>
        </a:p>
      </dgm:t>
    </dgm:pt>
    <dgm:pt modelId="{77A56815-21E5-4E44-AB69-D0CEF8D6BDB2}" type="parTrans" cxnId="{ABD602CC-5F78-4D41-9B4C-A53FD7027CEA}">
      <dgm:prSet/>
      <dgm:spPr/>
      <dgm:t>
        <a:bodyPr/>
        <a:lstStyle/>
        <a:p>
          <a:endParaRPr lang="it-IT" sz="1200"/>
        </a:p>
      </dgm:t>
    </dgm:pt>
    <dgm:pt modelId="{E9D55FEB-680E-C648-80DC-27ACED582C32}" type="sibTrans" cxnId="{ABD602CC-5F78-4D41-9B4C-A53FD7027CEA}">
      <dgm:prSet/>
      <dgm:spPr/>
      <dgm:t>
        <a:bodyPr/>
        <a:lstStyle/>
        <a:p>
          <a:endParaRPr lang="it-IT" sz="1200"/>
        </a:p>
      </dgm:t>
    </dgm:pt>
    <dgm:pt modelId="{778FA3E6-F746-BA42-B70A-C7BBA62AE61D}">
      <dgm:prSet phldrT="[Testo]" custT="1"/>
      <dgm:spPr/>
      <dgm:t>
        <a:bodyPr/>
        <a:lstStyle/>
        <a:p>
          <a:r>
            <a:rPr lang="it-IT" sz="1200" dirty="0"/>
            <a:t>Verifica di progetti di implementazione</a:t>
          </a:r>
        </a:p>
      </dgm:t>
    </dgm:pt>
    <dgm:pt modelId="{60353F4D-24A9-2B42-A738-F9196D2148D2}" type="parTrans" cxnId="{D1F9FBBD-E439-D44B-B4B6-6F6B846FE98E}">
      <dgm:prSet/>
      <dgm:spPr/>
      <dgm:t>
        <a:bodyPr/>
        <a:lstStyle/>
        <a:p>
          <a:endParaRPr lang="it-IT" sz="1200"/>
        </a:p>
      </dgm:t>
    </dgm:pt>
    <dgm:pt modelId="{9D89F992-1112-324C-AAEF-D005A5007606}" type="sibTrans" cxnId="{D1F9FBBD-E439-D44B-B4B6-6F6B846FE98E}">
      <dgm:prSet/>
      <dgm:spPr/>
      <dgm:t>
        <a:bodyPr/>
        <a:lstStyle/>
        <a:p>
          <a:endParaRPr lang="it-IT" sz="1200"/>
        </a:p>
      </dgm:t>
    </dgm:pt>
    <dgm:pt modelId="{857F0468-04B4-3D4A-BAB1-451BC52B5F46}">
      <dgm:prSet phldrT="[Testo]" custT="1"/>
      <dgm:spPr/>
      <dgm:t>
        <a:bodyPr/>
        <a:lstStyle/>
        <a:p>
          <a:r>
            <a:rPr lang="it-IT" sz="1200" dirty="0"/>
            <a:t>Assessment digitale</a:t>
          </a:r>
        </a:p>
      </dgm:t>
    </dgm:pt>
    <dgm:pt modelId="{C7ECBDC9-0F27-0742-AEF7-BCF78E3180D3}" type="parTrans" cxnId="{6FE6F04E-1FD1-F845-87FB-2F02E42CB824}">
      <dgm:prSet/>
      <dgm:spPr/>
      <dgm:t>
        <a:bodyPr/>
        <a:lstStyle/>
        <a:p>
          <a:endParaRPr lang="it-IT" sz="1200"/>
        </a:p>
      </dgm:t>
    </dgm:pt>
    <dgm:pt modelId="{F171810C-BD97-6345-8A5B-72419BA90A0A}" type="sibTrans" cxnId="{6FE6F04E-1FD1-F845-87FB-2F02E42CB824}">
      <dgm:prSet/>
      <dgm:spPr/>
      <dgm:t>
        <a:bodyPr/>
        <a:lstStyle/>
        <a:p>
          <a:endParaRPr lang="it-IT" sz="1200"/>
        </a:p>
      </dgm:t>
    </dgm:pt>
    <dgm:pt modelId="{5D0E1D55-1D35-C442-999A-4D0F9C7808AC}" type="pres">
      <dgm:prSet presAssocID="{A44E1064-C670-124E-936A-5F8E1A755901}" presName="rootnode" presStyleCnt="0">
        <dgm:presLayoutVars>
          <dgm:chMax/>
          <dgm:chPref/>
          <dgm:dir/>
          <dgm:animLvl val="lvl"/>
        </dgm:presLayoutVars>
      </dgm:prSet>
      <dgm:spPr/>
      <dgm:t>
        <a:bodyPr/>
        <a:lstStyle/>
        <a:p>
          <a:endParaRPr lang="it-IT"/>
        </a:p>
      </dgm:t>
    </dgm:pt>
    <dgm:pt modelId="{87916C39-2E8B-0043-93FE-5346285170CD}" type="pres">
      <dgm:prSet presAssocID="{50D3C4F3-4EC9-734B-A8E0-DE0D8BFAFEB1}" presName="composite" presStyleCnt="0"/>
      <dgm:spPr/>
    </dgm:pt>
    <dgm:pt modelId="{21FA2F72-DEAF-704D-AC37-43EB76C0CACB}" type="pres">
      <dgm:prSet presAssocID="{50D3C4F3-4EC9-734B-A8E0-DE0D8BFAFEB1}" presName="bentUpArrow1" presStyleLbl="alignImgPlace1" presStyleIdx="0" presStyleCnt="4"/>
      <dgm:spPr/>
    </dgm:pt>
    <dgm:pt modelId="{C658E7B5-D222-9B4D-9A10-DA3CA8E96BB4}" type="pres">
      <dgm:prSet presAssocID="{50D3C4F3-4EC9-734B-A8E0-DE0D8BFAFEB1}" presName="ParentText" presStyleLbl="node1" presStyleIdx="0" presStyleCnt="5">
        <dgm:presLayoutVars>
          <dgm:chMax val="1"/>
          <dgm:chPref val="1"/>
          <dgm:bulletEnabled val="1"/>
        </dgm:presLayoutVars>
      </dgm:prSet>
      <dgm:spPr/>
      <dgm:t>
        <a:bodyPr/>
        <a:lstStyle/>
        <a:p>
          <a:endParaRPr lang="it-IT"/>
        </a:p>
      </dgm:t>
    </dgm:pt>
    <dgm:pt modelId="{07D798EA-70CC-034E-B844-01350D18AA0F}" type="pres">
      <dgm:prSet presAssocID="{50D3C4F3-4EC9-734B-A8E0-DE0D8BFAFEB1}" presName="ChildText" presStyleLbl="revTx" presStyleIdx="0" presStyleCnt="5" custScaleX="458784" custLinFactX="88111" custLinFactNeighborX="100000" custLinFactNeighborY="-13373">
        <dgm:presLayoutVars>
          <dgm:chMax val="0"/>
          <dgm:chPref val="0"/>
          <dgm:bulletEnabled val="1"/>
        </dgm:presLayoutVars>
      </dgm:prSet>
      <dgm:spPr/>
      <dgm:t>
        <a:bodyPr/>
        <a:lstStyle/>
        <a:p>
          <a:endParaRPr lang="it-IT"/>
        </a:p>
      </dgm:t>
    </dgm:pt>
    <dgm:pt modelId="{AC548B84-2593-1D4E-8F46-BF2DE3405563}" type="pres">
      <dgm:prSet presAssocID="{BF0CFFB3-39FC-974F-A681-2CBB28D35570}" presName="sibTrans" presStyleCnt="0"/>
      <dgm:spPr/>
    </dgm:pt>
    <dgm:pt modelId="{2FB09C0A-986C-EE43-9EC9-C5EE8B104A50}" type="pres">
      <dgm:prSet presAssocID="{136F4031-1B02-054B-9452-8F4C868212A6}" presName="composite" presStyleCnt="0"/>
      <dgm:spPr/>
    </dgm:pt>
    <dgm:pt modelId="{AEFDDB77-8D73-9D44-8B33-D05828445BFA}" type="pres">
      <dgm:prSet presAssocID="{136F4031-1B02-054B-9452-8F4C868212A6}" presName="bentUpArrow1" presStyleLbl="alignImgPlace1" presStyleIdx="1" presStyleCnt="4"/>
      <dgm:spPr/>
    </dgm:pt>
    <dgm:pt modelId="{D040524C-14D8-3648-ADF4-53836F931B5B}" type="pres">
      <dgm:prSet presAssocID="{136F4031-1B02-054B-9452-8F4C868212A6}" presName="ParentText" presStyleLbl="node1" presStyleIdx="1" presStyleCnt="5">
        <dgm:presLayoutVars>
          <dgm:chMax val="1"/>
          <dgm:chPref val="1"/>
          <dgm:bulletEnabled val="1"/>
        </dgm:presLayoutVars>
      </dgm:prSet>
      <dgm:spPr/>
      <dgm:t>
        <a:bodyPr/>
        <a:lstStyle/>
        <a:p>
          <a:endParaRPr lang="it-IT"/>
        </a:p>
      </dgm:t>
    </dgm:pt>
    <dgm:pt modelId="{32884B64-03BE-EA41-8002-689EE442FEE8}" type="pres">
      <dgm:prSet presAssocID="{136F4031-1B02-054B-9452-8F4C868212A6}" presName="ChildText" presStyleLbl="revTx" presStyleIdx="1" presStyleCnt="5" custScaleX="458784" custLinFactX="77278" custLinFactNeighborX="100000" custLinFactNeighborY="29578">
        <dgm:presLayoutVars>
          <dgm:chMax val="0"/>
          <dgm:chPref val="0"/>
          <dgm:bulletEnabled val="1"/>
        </dgm:presLayoutVars>
      </dgm:prSet>
      <dgm:spPr/>
      <dgm:t>
        <a:bodyPr/>
        <a:lstStyle/>
        <a:p>
          <a:endParaRPr lang="it-IT"/>
        </a:p>
      </dgm:t>
    </dgm:pt>
    <dgm:pt modelId="{E60065C7-AA46-4945-BFBC-B0B6EFD6EC93}" type="pres">
      <dgm:prSet presAssocID="{937CE2E4-2A00-BF47-8CA6-9F04156C97EF}" presName="sibTrans" presStyleCnt="0"/>
      <dgm:spPr/>
    </dgm:pt>
    <dgm:pt modelId="{86B5BAD1-49E6-BC4B-8A5E-C60FA301842D}" type="pres">
      <dgm:prSet presAssocID="{9598FD27-8523-6343-8054-DF0DB184175D}" presName="composite" presStyleCnt="0"/>
      <dgm:spPr/>
    </dgm:pt>
    <dgm:pt modelId="{CE4B0D9C-D0EC-1A4B-A490-41EF8E5EE299}" type="pres">
      <dgm:prSet presAssocID="{9598FD27-8523-6343-8054-DF0DB184175D}" presName="bentUpArrow1" presStyleLbl="alignImgPlace1" presStyleIdx="2" presStyleCnt="4" custLinFactNeighborX="-18189" custLinFactNeighborY="-18898"/>
      <dgm:spPr/>
    </dgm:pt>
    <dgm:pt modelId="{802C222B-3AD9-0F48-8B06-29A4A793E4A0}" type="pres">
      <dgm:prSet presAssocID="{9598FD27-8523-6343-8054-DF0DB184175D}" presName="ParentText" presStyleLbl="node1" presStyleIdx="2" presStyleCnt="5" custLinFactNeighborX="-16861" custLinFactNeighborY="-16466">
        <dgm:presLayoutVars>
          <dgm:chMax val="1"/>
          <dgm:chPref val="1"/>
          <dgm:bulletEnabled val="1"/>
        </dgm:presLayoutVars>
      </dgm:prSet>
      <dgm:spPr/>
      <dgm:t>
        <a:bodyPr/>
        <a:lstStyle/>
        <a:p>
          <a:endParaRPr lang="it-IT"/>
        </a:p>
      </dgm:t>
    </dgm:pt>
    <dgm:pt modelId="{246E9050-CEAF-324D-B84B-EE898D01EB61}" type="pres">
      <dgm:prSet presAssocID="{9598FD27-8523-6343-8054-DF0DB184175D}" presName="ChildText" presStyleLbl="revTx" presStyleIdx="2" presStyleCnt="5" custScaleX="218069" custLinFactNeighborX="70053" custLinFactNeighborY="-1801">
        <dgm:presLayoutVars>
          <dgm:chMax val="0"/>
          <dgm:chPref val="0"/>
          <dgm:bulletEnabled val="1"/>
        </dgm:presLayoutVars>
      </dgm:prSet>
      <dgm:spPr/>
      <dgm:t>
        <a:bodyPr/>
        <a:lstStyle/>
        <a:p>
          <a:endParaRPr lang="it-IT"/>
        </a:p>
      </dgm:t>
    </dgm:pt>
    <dgm:pt modelId="{EDB56FA6-CD22-7A46-A508-13F49DA5FE33}" type="pres">
      <dgm:prSet presAssocID="{6382CE60-0952-9D4F-B814-1F2B5C9617A4}" presName="sibTrans" presStyleCnt="0"/>
      <dgm:spPr/>
    </dgm:pt>
    <dgm:pt modelId="{DEB67855-1734-C241-967B-30BCE8D67923}" type="pres">
      <dgm:prSet presAssocID="{7C1ACD10-F380-B849-AF95-4B56F9C095F4}" presName="composite" presStyleCnt="0"/>
      <dgm:spPr/>
    </dgm:pt>
    <dgm:pt modelId="{12EA900F-381B-0D49-9E32-A1D8B592FAEA}" type="pres">
      <dgm:prSet presAssocID="{7C1ACD10-F380-B849-AF95-4B56F9C095F4}" presName="bentUpArrow1" presStyleLbl="alignImgPlace1" presStyleIdx="3" presStyleCnt="4" custLinFactNeighborX="-27483" custLinFactNeighborY="-1955"/>
      <dgm:spPr/>
    </dgm:pt>
    <dgm:pt modelId="{461A4696-2B96-AD45-B4AD-B4CB31DCBD91}" type="pres">
      <dgm:prSet presAssocID="{7C1ACD10-F380-B849-AF95-4B56F9C095F4}" presName="ParentText" presStyleLbl="node1" presStyleIdx="3" presStyleCnt="5" custLinFactNeighborX="-31308">
        <dgm:presLayoutVars>
          <dgm:chMax val="1"/>
          <dgm:chPref val="1"/>
          <dgm:bulletEnabled val="1"/>
        </dgm:presLayoutVars>
      </dgm:prSet>
      <dgm:spPr/>
      <dgm:t>
        <a:bodyPr/>
        <a:lstStyle/>
        <a:p>
          <a:endParaRPr lang="it-IT"/>
        </a:p>
      </dgm:t>
    </dgm:pt>
    <dgm:pt modelId="{E9562413-12C8-9945-947C-7EA6245AEB82}" type="pres">
      <dgm:prSet presAssocID="{7C1ACD10-F380-B849-AF95-4B56F9C095F4}" presName="ChildText" presStyleLbl="revTx" presStyleIdx="3" presStyleCnt="5" custScaleX="326564" custLinFactNeighborX="67229" custLinFactNeighborY="1916">
        <dgm:presLayoutVars>
          <dgm:chMax val="0"/>
          <dgm:chPref val="0"/>
          <dgm:bulletEnabled val="1"/>
        </dgm:presLayoutVars>
      </dgm:prSet>
      <dgm:spPr/>
      <dgm:t>
        <a:bodyPr/>
        <a:lstStyle/>
        <a:p>
          <a:endParaRPr lang="it-IT"/>
        </a:p>
      </dgm:t>
    </dgm:pt>
    <dgm:pt modelId="{C86D04DA-ABFF-B844-B382-43DE43A0B217}" type="pres">
      <dgm:prSet presAssocID="{57342CC5-8AF1-8449-A4B4-8509314E64AD}" presName="sibTrans" presStyleCnt="0"/>
      <dgm:spPr/>
    </dgm:pt>
    <dgm:pt modelId="{0D066582-5E11-FF42-9F4A-0F1DCAC3294A}" type="pres">
      <dgm:prSet presAssocID="{47225D5E-B81E-A74E-BED2-64FD1395B5AC}" presName="composite" presStyleCnt="0"/>
      <dgm:spPr/>
    </dgm:pt>
    <dgm:pt modelId="{B6521D23-B727-E742-A9B0-75CA37C5C58D}" type="pres">
      <dgm:prSet presAssocID="{47225D5E-B81E-A74E-BED2-64FD1395B5AC}" presName="ParentText" presStyleLbl="node1" presStyleIdx="4" presStyleCnt="5" custScaleX="124050" custLinFactNeighborX="-95172" custLinFactNeighborY="3319">
        <dgm:presLayoutVars>
          <dgm:chMax val="1"/>
          <dgm:chPref val="1"/>
          <dgm:bulletEnabled val="1"/>
        </dgm:presLayoutVars>
      </dgm:prSet>
      <dgm:spPr/>
      <dgm:t>
        <a:bodyPr/>
        <a:lstStyle/>
        <a:p>
          <a:endParaRPr lang="it-IT"/>
        </a:p>
      </dgm:t>
    </dgm:pt>
    <dgm:pt modelId="{D8830E1F-0BBC-6741-96AC-267537918693}" type="pres">
      <dgm:prSet presAssocID="{47225D5E-B81E-A74E-BED2-64FD1395B5AC}" presName="FinalChildText" presStyleLbl="revTx" presStyleIdx="4" presStyleCnt="5" custScaleX="337760" custLinFactNeighborX="1635" custLinFactNeighborY="4307">
        <dgm:presLayoutVars>
          <dgm:chMax val="0"/>
          <dgm:chPref val="0"/>
          <dgm:bulletEnabled val="1"/>
        </dgm:presLayoutVars>
      </dgm:prSet>
      <dgm:spPr/>
      <dgm:t>
        <a:bodyPr/>
        <a:lstStyle/>
        <a:p>
          <a:endParaRPr lang="it-IT"/>
        </a:p>
      </dgm:t>
    </dgm:pt>
  </dgm:ptLst>
  <dgm:cxnLst>
    <dgm:cxn modelId="{5D766125-F3DC-0D49-BA75-36B810773F47}" type="presOf" srcId="{02B5A6D0-CC8D-4749-9A59-790548B2BBAB}" destId="{07D798EA-70CC-034E-B844-01350D18AA0F}" srcOrd="0" destOrd="1" presId="urn:microsoft.com/office/officeart/2005/8/layout/StepDownProcess"/>
    <dgm:cxn modelId="{ABD602CC-5F78-4D41-9B4C-A53FD7027CEA}" srcId="{9598FD27-8523-6343-8054-DF0DB184175D}" destId="{781950D0-6A26-9C4B-8D48-A7A9BCBB692E}" srcOrd="2" destOrd="0" parTransId="{77A56815-21E5-4E44-AB69-D0CEF8D6BDB2}" sibTransId="{E9D55FEB-680E-C648-80DC-27ACED582C32}"/>
    <dgm:cxn modelId="{D9B702E4-CE50-0843-AB9D-D8ADF717D316}" srcId="{7C1ACD10-F380-B849-AF95-4B56F9C095F4}" destId="{84F658E5-DD15-3B48-8634-B54BCD7CF69D}" srcOrd="1" destOrd="0" parTransId="{87E4E859-AA9D-1447-82C8-11E3AA1A73F6}" sibTransId="{82BF8022-F8CF-1641-8B16-FFEFFA358D0E}"/>
    <dgm:cxn modelId="{409465ED-86AD-0C4B-9870-817B3852B5FF}" type="presOf" srcId="{A161DCC1-17E9-E041-954C-5EAA2D1A07B6}" destId="{32884B64-03BE-EA41-8002-689EE442FEE8}" srcOrd="0" destOrd="3" presId="urn:microsoft.com/office/officeart/2005/8/layout/StepDownProcess"/>
    <dgm:cxn modelId="{4B5FE944-AD15-8948-948E-220D5F75BFEE}" type="presOf" srcId="{5DE3D36F-E9F2-E540-8248-55D76AE35AE3}" destId="{E9562413-12C8-9945-947C-7EA6245AEB82}" srcOrd="0" destOrd="2" presId="urn:microsoft.com/office/officeart/2005/8/layout/StepDownProcess"/>
    <dgm:cxn modelId="{0BC92F9E-3E12-5C49-B85D-60371D892246}" type="presOf" srcId="{50D3C4F3-4EC9-734B-A8E0-DE0D8BFAFEB1}" destId="{C658E7B5-D222-9B4D-9A10-DA3CA8E96BB4}" srcOrd="0" destOrd="0" presId="urn:microsoft.com/office/officeart/2005/8/layout/StepDownProcess"/>
    <dgm:cxn modelId="{ED72B518-16FE-3C45-B4D4-B47C06372A1A}" srcId="{A44E1064-C670-124E-936A-5F8E1A755901}" destId="{47225D5E-B81E-A74E-BED2-64FD1395B5AC}" srcOrd="4" destOrd="0" parTransId="{5B664A0B-5D17-674B-AFEE-2227BD66C95A}" sibTransId="{8D1C814B-B8DA-1848-8FC4-4D49FE9D5839}"/>
    <dgm:cxn modelId="{22A29852-496F-C743-BB83-15449B7B190D}" srcId="{136F4031-1B02-054B-9452-8F4C868212A6}" destId="{A161DCC1-17E9-E041-954C-5EAA2D1A07B6}" srcOrd="3" destOrd="0" parTransId="{2F6E1874-17FE-A444-ADE0-D8DB337900AF}" sibTransId="{090B7A3B-412B-FF4E-A092-D6AB25024AAF}"/>
    <dgm:cxn modelId="{67551CA1-C924-E24E-9B8A-7AB22ECA8130}" srcId="{A44E1064-C670-124E-936A-5F8E1A755901}" destId="{136F4031-1B02-054B-9452-8F4C868212A6}" srcOrd="1" destOrd="0" parTransId="{0ED580E4-6E88-3A4C-90D2-ED914BA56376}" sibTransId="{937CE2E4-2A00-BF47-8CA6-9F04156C97EF}"/>
    <dgm:cxn modelId="{E45B3F9F-CAA3-C043-B43D-0530D9ACE2FD}" srcId="{136F4031-1B02-054B-9452-8F4C868212A6}" destId="{73D0438B-5DCF-D149-B2B1-37B5D9B47180}" srcOrd="2" destOrd="0" parTransId="{1FBB6D2B-0C02-124C-A85F-C93C73EE2AC1}" sibTransId="{9BE68392-6D97-1E40-8C1B-5257156EAA4C}"/>
    <dgm:cxn modelId="{47D3ADAA-66B4-6247-87AA-268420EB43DB}" srcId="{50D3C4F3-4EC9-734B-A8E0-DE0D8BFAFEB1}" destId="{56FAF568-181F-2740-9F47-50B4327B7321}" srcOrd="2" destOrd="0" parTransId="{0EE5D96C-3426-1E43-A1C1-996A8258D9D3}" sibTransId="{508D9575-6D99-3648-9C46-ACC7E3577AFC}"/>
    <dgm:cxn modelId="{3F2571D5-3C21-9340-972A-9D86BBB9DA24}" srcId="{50D3C4F3-4EC9-734B-A8E0-DE0D8BFAFEB1}" destId="{02B5A6D0-CC8D-4749-9A59-790548B2BBAB}" srcOrd="1" destOrd="0" parTransId="{2352F68B-8E80-A343-8769-742EF9280618}" sibTransId="{92D6D889-E3B3-944D-8CDB-4CEE0945AC18}"/>
    <dgm:cxn modelId="{DE9E5AC4-532F-7A43-A09C-F926CE8377D2}" type="presOf" srcId="{9A30142E-EB96-0E43-AA33-FF1AF6FFAFF3}" destId="{E9562413-12C8-9945-947C-7EA6245AEB82}" srcOrd="0" destOrd="0" presId="urn:microsoft.com/office/officeart/2005/8/layout/StepDownProcess"/>
    <dgm:cxn modelId="{D1F9FBBD-E439-D44B-B4B6-6F6B846FE98E}" srcId="{47225D5E-B81E-A74E-BED2-64FD1395B5AC}" destId="{778FA3E6-F746-BA42-B70A-C7BBA62AE61D}" srcOrd="2" destOrd="0" parTransId="{60353F4D-24A9-2B42-A738-F9196D2148D2}" sibTransId="{9D89F992-1112-324C-AAEF-D005A5007606}"/>
    <dgm:cxn modelId="{8776934D-0A07-9B4B-8905-0974BBA8DA19}" srcId="{7C1ACD10-F380-B849-AF95-4B56F9C095F4}" destId="{5DE3D36F-E9F2-E540-8248-55D76AE35AE3}" srcOrd="2" destOrd="0" parTransId="{5D97FA8A-0E77-7447-B519-3A1CF2650D6D}" sibTransId="{CA18AFE6-3D9A-AA43-B365-C23CBE8DFE5C}"/>
    <dgm:cxn modelId="{E406816B-06A5-0249-B00B-CF9139B269AF}" srcId="{7C1ACD10-F380-B849-AF95-4B56F9C095F4}" destId="{9A30142E-EB96-0E43-AA33-FF1AF6FFAFF3}" srcOrd="0" destOrd="0" parTransId="{1D7C9DED-6D55-8742-B10F-BB60A739E0F7}" sibTransId="{8FD41E5E-AFF4-624F-89CC-3837F3DE605A}"/>
    <dgm:cxn modelId="{97A5BF09-900F-884D-92E9-553644684801}" type="presOf" srcId="{52958A9A-F007-584B-996E-42AC861A7F3F}" destId="{32884B64-03BE-EA41-8002-689EE442FEE8}" srcOrd="0" destOrd="0" presId="urn:microsoft.com/office/officeart/2005/8/layout/StepDownProcess"/>
    <dgm:cxn modelId="{2472C9EF-1F26-9E49-B73A-81D61868493A}" type="presOf" srcId="{A44E1064-C670-124E-936A-5F8E1A755901}" destId="{5D0E1D55-1D35-C442-999A-4D0F9C7808AC}" srcOrd="0" destOrd="0" presId="urn:microsoft.com/office/officeart/2005/8/layout/StepDownProcess"/>
    <dgm:cxn modelId="{6FE6F04E-1FD1-F845-87FB-2F02E42CB824}" srcId="{50D3C4F3-4EC9-734B-A8E0-DE0D8BFAFEB1}" destId="{857F0468-04B4-3D4A-BAB1-451BC52B5F46}" srcOrd="3" destOrd="0" parTransId="{C7ECBDC9-0F27-0742-AEF7-BCF78E3180D3}" sibTransId="{F171810C-BD97-6345-8A5B-72419BA90A0A}"/>
    <dgm:cxn modelId="{099E14E1-0040-0440-BD1C-FD6EB591B207}" type="presOf" srcId="{D3A156D3-0FEC-4442-81E4-14FD12837842}" destId="{246E9050-CEAF-324D-B84B-EE898D01EB61}" srcOrd="0" destOrd="1" presId="urn:microsoft.com/office/officeart/2005/8/layout/StepDownProcess"/>
    <dgm:cxn modelId="{60B9EDDC-7579-8443-8CA1-7A0FE8D5981A}" srcId="{A44E1064-C670-124E-936A-5F8E1A755901}" destId="{7C1ACD10-F380-B849-AF95-4B56F9C095F4}" srcOrd="3" destOrd="0" parTransId="{D1D9E0D4-124D-6343-AB3F-90969638E481}" sibTransId="{57342CC5-8AF1-8449-A4B4-8509314E64AD}"/>
    <dgm:cxn modelId="{2522A27C-A169-004F-B853-2B498805461D}" srcId="{7C1ACD10-F380-B849-AF95-4B56F9C095F4}" destId="{D8BDE382-5852-A449-9532-964B42789F97}" srcOrd="3" destOrd="0" parTransId="{EB8526B8-4A49-3F40-B4F3-09720B7D4536}" sibTransId="{D7FA115D-0618-554F-9532-78044658E546}"/>
    <dgm:cxn modelId="{53FD9136-0F57-CA4F-AF4F-A8E2551BDD0A}" srcId="{47225D5E-B81E-A74E-BED2-64FD1395B5AC}" destId="{FFB30D70-C8F6-9043-BE0A-B5DE130745E8}" srcOrd="1" destOrd="0" parTransId="{991341E7-F44C-9748-B6A3-B7B19F28A61A}" sibTransId="{DFC5AB4C-5AE7-1A41-BCB6-571506A003E2}"/>
    <dgm:cxn modelId="{316E4AC6-CCC8-CE4F-848E-A0BBBFBB0F28}" srcId="{9598FD27-8523-6343-8054-DF0DB184175D}" destId="{D3A156D3-0FEC-4442-81E4-14FD12837842}" srcOrd="1" destOrd="0" parTransId="{8BC7D006-E9FB-3042-9E33-39001700A94B}" sibTransId="{FF8EBD25-505E-D640-8D3C-B8ACD2B5D871}"/>
    <dgm:cxn modelId="{6B9719F9-6440-6B40-936A-516C7C4B8223}" srcId="{A44E1064-C670-124E-936A-5F8E1A755901}" destId="{50D3C4F3-4EC9-734B-A8E0-DE0D8BFAFEB1}" srcOrd="0" destOrd="0" parTransId="{E95C603C-8C55-B94D-BDBD-0A7C97CE0672}" sibTransId="{BF0CFFB3-39FC-974F-A681-2CBB28D35570}"/>
    <dgm:cxn modelId="{46DD56A9-C7DB-7643-9A4C-0E49791976DC}" type="presOf" srcId="{3D1CBF5D-9C8D-584E-AEC5-4BEADBC101C3}" destId="{07D798EA-70CC-034E-B844-01350D18AA0F}" srcOrd="0" destOrd="0" presId="urn:microsoft.com/office/officeart/2005/8/layout/StepDownProcess"/>
    <dgm:cxn modelId="{1CE9BF58-9718-E242-9088-76BCF2A13894}" type="presOf" srcId="{857F0468-04B4-3D4A-BAB1-451BC52B5F46}" destId="{07D798EA-70CC-034E-B844-01350D18AA0F}" srcOrd="0" destOrd="3" presId="urn:microsoft.com/office/officeart/2005/8/layout/StepDownProcess"/>
    <dgm:cxn modelId="{0F6D37C2-0DD8-294C-859E-C4B50B59434E}" type="presOf" srcId="{FFB30D70-C8F6-9043-BE0A-B5DE130745E8}" destId="{D8830E1F-0BBC-6741-96AC-267537918693}" srcOrd="0" destOrd="1" presId="urn:microsoft.com/office/officeart/2005/8/layout/StepDownProcess"/>
    <dgm:cxn modelId="{D321AFDB-4078-E24A-98D8-B4064B333AC4}" type="presOf" srcId="{FF173672-0374-614B-AE15-8A00E2DF0A1C}" destId="{D8830E1F-0BBC-6741-96AC-267537918693}" srcOrd="0" destOrd="0" presId="urn:microsoft.com/office/officeart/2005/8/layout/StepDownProcess"/>
    <dgm:cxn modelId="{D785D349-3C5B-304D-A915-CC6E19D9FDEB}" type="presOf" srcId="{47225D5E-B81E-A74E-BED2-64FD1395B5AC}" destId="{B6521D23-B727-E742-A9B0-75CA37C5C58D}" srcOrd="0" destOrd="0" presId="urn:microsoft.com/office/officeart/2005/8/layout/StepDownProcess"/>
    <dgm:cxn modelId="{3C471728-8D0E-ED43-A30D-96AFC71D34A8}" srcId="{47225D5E-B81E-A74E-BED2-64FD1395B5AC}" destId="{FF173672-0374-614B-AE15-8A00E2DF0A1C}" srcOrd="0" destOrd="0" parTransId="{07531ACA-D1AA-8A43-88FC-6E585850DA6B}" sibTransId="{B77ED9EC-D8C5-2B41-A93F-CB64047F1969}"/>
    <dgm:cxn modelId="{A040403F-FBF9-6944-A8C3-BE0117ECB043}" srcId="{A44E1064-C670-124E-936A-5F8E1A755901}" destId="{9598FD27-8523-6343-8054-DF0DB184175D}" srcOrd="2" destOrd="0" parTransId="{9737DF6C-D5F2-6844-BA6F-B28464D44D7D}" sibTransId="{6382CE60-0952-9D4F-B814-1F2B5C9617A4}"/>
    <dgm:cxn modelId="{49E4F759-A5E8-9B4D-BCA8-8D656CFC5FA6}" type="presOf" srcId="{D8BDE382-5852-A449-9532-964B42789F97}" destId="{E9562413-12C8-9945-947C-7EA6245AEB82}" srcOrd="0" destOrd="3" presId="urn:microsoft.com/office/officeart/2005/8/layout/StepDownProcess"/>
    <dgm:cxn modelId="{21AD03C3-6AA5-824F-AB4D-3C419103CEE9}" srcId="{136F4031-1B02-054B-9452-8F4C868212A6}" destId="{52958A9A-F007-584B-996E-42AC861A7F3F}" srcOrd="0" destOrd="0" parTransId="{7C79C137-1F24-9147-B462-6DF507130285}" sibTransId="{0B024A3D-E04F-2440-B943-9829C130AEDC}"/>
    <dgm:cxn modelId="{42291954-59D8-AA40-B9E8-7D6E7648A8B4}" type="presOf" srcId="{7C1ACD10-F380-B849-AF95-4B56F9C095F4}" destId="{461A4696-2B96-AD45-B4AD-B4CB31DCBD91}" srcOrd="0" destOrd="0" presId="urn:microsoft.com/office/officeart/2005/8/layout/StepDownProcess"/>
    <dgm:cxn modelId="{25BB9AE6-7A10-7D45-9201-BF3FC478C8A6}" type="presOf" srcId="{4070ED59-EC9A-1E4C-8684-14F62D93108C}" destId="{D8830E1F-0BBC-6741-96AC-267537918693}" srcOrd="0" destOrd="3" presId="urn:microsoft.com/office/officeart/2005/8/layout/StepDownProcess"/>
    <dgm:cxn modelId="{F0B6187B-B07A-0049-8357-F5D3363BD42F}" type="presOf" srcId="{778FA3E6-F746-BA42-B70A-C7BBA62AE61D}" destId="{D8830E1F-0BBC-6741-96AC-267537918693}" srcOrd="0" destOrd="2" presId="urn:microsoft.com/office/officeart/2005/8/layout/StepDownProcess"/>
    <dgm:cxn modelId="{D6AAFE2B-8266-4D4A-AB4F-B0A9ED5BC1E5}" type="presOf" srcId="{9598FD27-8523-6343-8054-DF0DB184175D}" destId="{802C222B-3AD9-0F48-8B06-29A4A793E4A0}" srcOrd="0" destOrd="0" presId="urn:microsoft.com/office/officeart/2005/8/layout/StepDownProcess"/>
    <dgm:cxn modelId="{7A1F9C87-984D-6949-94B3-0EB43D21D72E}" type="presOf" srcId="{84F658E5-DD15-3B48-8634-B54BCD7CF69D}" destId="{E9562413-12C8-9945-947C-7EA6245AEB82}" srcOrd="0" destOrd="1" presId="urn:microsoft.com/office/officeart/2005/8/layout/StepDownProcess"/>
    <dgm:cxn modelId="{B980ED9F-D172-C84E-8990-A2A148FA90CC}" type="presOf" srcId="{781950D0-6A26-9C4B-8D48-A7A9BCBB692E}" destId="{246E9050-CEAF-324D-B84B-EE898D01EB61}" srcOrd="0" destOrd="2" presId="urn:microsoft.com/office/officeart/2005/8/layout/StepDownProcess"/>
    <dgm:cxn modelId="{051F9AEF-FBC3-E84A-9039-4B190BA3D4AB}" type="presOf" srcId="{355CCBE1-D35E-6246-9CAA-6FE9E9DC365B}" destId="{32884B64-03BE-EA41-8002-689EE442FEE8}" srcOrd="0" destOrd="1" presId="urn:microsoft.com/office/officeart/2005/8/layout/StepDownProcess"/>
    <dgm:cxn modelId="{AE103DA6-6200-0041-B767-3C2F16AA8CB3}" type="presOf" srcId="{1BF29056-89C3-214C-9BB7-25D212D237C8}" destId="{246E9050-CEAF-324D-B84B-EE898D01EB61}" srcOrd="0" destOrd="0" presId="urn:microsoft.com/office/officeart/2005/8/layout/StepDownProcess"/>
    <dgm:cxn modelId="{21F7DAB0-D674-6149-86F1-52E86D35F2C6}" type="presOf" srcId="{56FAF568-181F-2740-9F47-50B4327B7321}" destId="{07D798EA-70CC-034E-B844-01350D18AA0F}" srcOrd="0" destOrd="2" presId="urn:microsoft.com/office/officeart/2005/8/layout/StepDownProcess"/>
    <dgm:cxn modelId="{5581134D-2DD9-4947-9C4E-21BC993E9F46}" srcId="{9598FD27-8523-6343-8054-DF0DB184175D}" destId="{1BF29056-89C3-214C-9BB7-25D212D237C8}" srcOrd="0" destOrd="0" parTransId="{CC55661B-6592-0C49-B90B-D2CFAD639037}" sibTransId="{68031813-A507-E146-967F-0CB9E8B7F881}"/>
    <dgm:cxn modelId="{0CA0B0DC-DCD1-9240-AE0D-4129639F36A2}" type="presOf" srcId="{136F4031-1B02-054B-9452-8F4C868212A6}" destId="{D040524C-14D8-3648-ADF4-53836F931B5B}" srcOrd="0" destOrd="0" presId="urn:microsoft.com/office/officeart/2005/8/layout/StepDownProcess"/>
    <dgm:cxn modelId="{FD059564-CD9E-7C43-B40A-8375CD868C73}" srcId="{50D3C4F3-4EC9-734B-A8E0-DE0D8BFAFEB1}" destId="{3D1CBF5D-9C8D-584E-AEC5-4BEADBC101C3}" srcOrd="0" destOrd="0" parTransId="{4ED91254-2910-4E44-A9B4-FBA88456FE52}" sibTransId="{DFFBB6A9-582F-8A44-BEEB-7BFE01AF5731}"/>
    <dgm:cxn modelId="{A84AAC27-C345-8547-A0DD-2FEE4568A038}" type="presOf" srcId="{73D0438B-5DCF-D149-B2B1-37B5D9B47180}" destId="{32884B64-03BE-EA41-8002-689EE442FEE8}" srcOrd="0" destOrd="2" presId="urn:microsoft.com/office/officeart/2005/8/layout/StepDownProcess"/>
    <dgm:cxn modelId="{516A9114-4DBD-244F-9E05-B419D0D75422}" srcId="{136F4031-1B02-054B-9452-8F4C868212A6}" destId="{355CCBE1-D35E-6246-9CAA-6FE9E9DC365B}" srcOrd="1" destOrd="0" parTransId="{3F87B24F-EF51-C549-AF3D-9B93984D74D3}" sibTransId="{DF64AF12-2C46-5E4A-A446-71F0B4596CF6}"/>
    <dgm:cxn modelId="{67F618AD-DEBC-5447-B706-EC86C957256A}" srcId="{47225D5E-B81E-A74E-BED2-64FD1395B5AC}" destId="{4070ED59-EC9A-1E4C-8684-14F62D93108C}" srcOrd="3" destOrd="0" parTransId="{51197A6C-B210-0444-A317-E6A236BB79BE}" sibTransId="{58D28042-7A20-D044-9ACF-6D70D2E06831}"/>
    <dgm:cxn modelId="{88F7E542-B57E-2443-8853-638F3F0615CE}" type="presParOf" srcId="{5D0E1D55-1D35-C442-999A-4D0F9C7808AC}" destId="{87916C39-2E8B-0043-93FE-5346285170CD}" srcOrd="0" destOrd="0" presId="urn:microsoft.com/office/officeart/2005/8/layout/StepDownProcess"/>
    <dgm:cxn modelId="{3882CF5D-6F66-4E4E-9FB3-2D8704D59E96}" type="presParOf" srcId="{87916C39-2E8B-0043-93FE-5346285170CD}" destId="{21FA2F72-DEAF-704D-AC37-43EB76C0CACB}" srcOrd="0" destOrd="0" presId="urn:microsoft.com/office/officeart/2005/8/layout/StepDownProcess"/>
    <dgm:cxn modelId="{5690DC8F-775B-4A46-B5CF-208966E21D48}" type="presParOf" srcId="{87916C39-2E8B-0043-93FE-5346285170CD}" destId="{C658E7B5-D222-9B4D-9A10-DA3CA8E96BB4}" srcOrd="1" destOrd="0" presId="urn:microsoft.com/office/officeart/2005/8/layout/StepDownProcess"/>
    <dgm:cxn modelId="{6B2A4BED-3691-964F-AB81-942A9DEC5CDB}" type="presParOf" srcId="{87916C39-2E8B-0043-93FE-5346285170CD}" destId="{07D798EA-70CC-034E-B844-01350D18AA0F}" srcOrd="2" destOrd="0" presId="urn:microsoft.com/office/officeart/2005/8/layout/StepDownProcess"/>
    <dgm:cxn modelId="{0D9763B3-F5F8-3A4D-80C1-B860CFB10BEA}" type="presParOf" srcId="{5D0E1D55-1D35-C442-999A-4D0F9C7808AC}" destId="{AC548B84-2593-1D4E-8F46-BF2DE3405563}" srcOrd="1" destOrd="0" presId="urn:microsoft.com/office/officeart/2005/8/layout/StepDownProcess"/>
    <dgm:cxn modelId="{545106E9-59E9-134B-ACF7-A32AF23D638E}" type="presParOf" srcId="{5D0E1D55-1D35-C442-999A-4D0F9C7808AC}" destId="{2FB09C0A-986C-EE43-9EC9-C5EE8B104A50}" srcOrd="2" destOrd="0" presId="urn:microsoft.com/office/officeart/2005/8/layout/StepDownProcess"/>
    <dgm:cxn modelId="{76BBB6AF-DF38-894A-8158-786EE5441742}" type="presParOf" srcId="{2FB09C0A-986C-EE43-9EC9-C5EE8B104A50}" destId="{AEFDDB77-8D73-9D44-8B33-D05828445BFA}" srcOrd="0" destOrd="0" presId="urn:microsoft.com/office/officeart/2005/8/layout/StepDownProcess"/>
    <dgm:cxn modelId="{3828A0AC-A375-7449-8D42-648EE17BD2FE}" type="presParOf" srcId="{2FB09C0A-986C-EE43-9EC9-C5EE8B104A50}" destId="{D040524C-14D8-3648-ADF4-53836F931B5B}" srcOrd="1" destOrd="0" presId="urn:microsoft.com/office/officeart/2005/8/layout/StepDownProcess"/>
    <dgm:cxn modelId="{466C3A98-ED8C-7F49-88FE-C52AEB5ECABB}" type="presParOf" srcId="{2FB09C0A-986C-EE43-9EC9-C5EE8B104A50}" destId="{32884B64-03BE-EA41-8002-689EE442FEE8}" srcOrd="2" destOrd="0" presId="urn:microsoft.com/office/officeart/2005/8/layout/StepDownProcess"/>
    <dgm:cxn modelId="{EA638686-314D-8D41-B1F2-816B44255D5D}" type="presParOf" srcId="{5D0E1D55-1D35-C442-999A-4D0F9C7808AC}" destId="{E60065C7-AA46-4945-BFBC-B0B6EFD6EC93}" srcOrd="3" destOrd="0" presId="urn:microsoft.com/office/officeart/2005/8/layout/StepDownProcess"/>
    <dgm:cxn modelId="{525F6FD4-54AC-0E46-B901-61B2AEA92DC2}" type="presParOf" srcId="{5D0E1D55-1D35-C442-999A-4D0F9C7808AC}" destId="{86B5BAD1-49E6-BC4B-8A5E-C60FA301842D}" srcOrd="4" destOrd="0" presId="urn:microsoft.com/office/officeart/2005/8/layout/StepDownProcess"/>
    <dgm:cxn modelId="{A4FA8037-274D-AC49-ADEA-BF48E98DFD4D}" type="presParOf" srcId="{86B5BAD1-49E6-BC4B-8A5E-C60FA301842D}" destId="{CE4B0D9C-D0EC-1A4B-A490-41EF8E5EE299}" srcOrd="0" destOrd="0" presId="urn:microsoft.com/office/officeart/2005/8/layout/StepDownProcess"/>
    <dgm:cxn modelId="{A115C322-1E9D-E049-8251-46D261D813E4}" type="presParOf" srcId="{86B5BAD1-49E6-BC4B-8A5E-C60FA301842D}" destId="{802C222B-3AD9-0F48-8B06-29A4A793E4A0}" srcOrd="1" destOrd="0" presId="urn:microsoft.com/office/officeart/2005/8/layout/StepDownProcess"/>
    <dgm:cxn modelId="{8957FFBA-9664-0D45-ABB2-58C8423E599D}" type="presParOf" srcId="{86B5BAD1-49E6-BC4B-8A5E-C60FA301842D}" destId="{246E9050-CEAF-324D-B84B-EE898D01EB61}" srcOrd="2" destOrd="0" presId="urn:microsoft.com/office/officeart/2005/8/layout/StepDownProcess"/>
    <dgm:cxn modelId="{3AB26FE9-66FD-0F4C-8781-E158280460D4}" type="presParOf" srcId="{5D0E1D55-1D35-C442-999A-4D0F9C7808AC}" destId="{EDB56FA6-CD22-7A46-A508-13F49DA5FE33}" srcOrd="5" destOrd="0" presId="urn:microsoft.com/office/officeart/2005/8/layout/StepDownProcess"/>
    <dgm:cxn modelId="{4D9E432B-B0A1-7C4E-B292-9E641A2F004E}" type="presParOf" srcId="{5D0E1D55-1D35-C442-999A-4D0F9C7808AC}" destId="{DEB67855-1734-C241-967B-30BCE8D67923}" srcOrd="6" destOrd="0" presId="urn:microsoft.com/office/officeart/2005/8/layout/StepDownProcess"/>
    <dgm:cxn modelId="{B182ED53-3D1F-404B-B88F-CE4A648F85A5}" type="presParOf" srcId="{DEB67855-1734-C241-967B-30BCE8D67923}" destId="{12EA900F-381B-0D49-9E32-A1D8B592FAEA}" srcOrd="0" destOrd="0" presId="urn:microsoft.com/office/officeart/2005/8/layout/StepDownProcess"/>
    <dgm:cxn modelId="{BF54F517-C4C0-DF43-B371-17D0AB2AA976}" type="presParOf" srcId="{DEB67855-1734-C241-967B-30BCE8D67923}" destId="{461A4696-2B96-AD45-B4AD-B4CB31DCBD91}" srcOrd="1" destOrd="0" presId="urn:microsoft.com/office/officeart/2005/8/layout/StepDownProcess"/>
    <dgm:cxn modelId="{1B23E5E0-4B8C-E847-AC12-BEA232BDEF8A}" type="presParOf" srcId="{DEB67855-1734-C241-967B-30BCE8D67923}" destId="{E9562413-12C8-9945-947C-7EA6245AEB82}" srcOrd="2" destOrd="0" presId="urn:microsoft.com/office/officeart/2005/8/layout/StepDownProcess"/>
    <dgm:cxn modelId="{DC76FDCC-5BC2-744C-8AA0-12DD9EF779C7}" type="presParOf" srcId="{5D0E1D55-1D35-C442-999A-4D0F9C7808AC}" destId="{C86D04DA-ABFF-B844-B382-43DE43A0B217}" srcOrd="7" destOrd="0" presId="urn:microsoft.com/office/officeart/2005/8/layout/StepDownProcess"/>
    <dgm:cxn modelId="{532958D8-3CCF-CD4A-8E5B-036A042C5E14}" type="presParOf" srcId="{5D0E1D55-1D35-C442-999A-4D0F9C7808AC}" destId="{0D066582-5E11-FF42-9F4A-0F1DCAC3294A}" srcOrd="8" destOrd="0" presId="urn:microsoft.com/office/officeart/2005/8/layout/StepDownProcess"/>
    <dgm:cxn modelId="{D96F8E5E-DA68-CB46-8EC7-71E32A66BB47}" type="presParOf" srcId="{0D066582-5E11-FF42-9F4A-0F1DCAC3294A}" destId="{B6521D23-B727-E742-A9B0-75CA37C5C58D}" srcOrd="0" destOrd="0" presId="urn:microsoft.com/office/officeart/2005/8/layout/StepDownProcess"/>
    <dgm:cxn modelId="{E8188C47-0A49-C940-B4AB-C191B9ECDC09}" type="presParOf" srcId="{0D066582-5E11-FF42-9F4A-0F1DCAC3294A}" destId="{D8830E1F-0BBC-6741-96AC-26753791869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4E1064-C670-124E-936A-5F8E1A755901}"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it-IT"/>
        </a:p>
      </dgm:t>
    </dgm:pt>
    <dgm:pt modelId="{50D3C4F3-4EC9-734B-A8E0-DE0D8BFAFEB1}">
      <dgm:prSet phldrT="[Testo]" custT="1"/>
      <dgm:spPr/>
      <dgm:t>
        <a:bodyPr/>
        <a:lstStyle/>
        <a:p>
          <a:r>
            <a:rPr lang="it-IT" sz="1200" dirty="0"/>
            <a:t> Informare</a:t>
          </a:r>
        </a:p>
      </dgm:t>
    </dgm:pt>
    <dgm:pt modelId="{E95C603C-8C55-B94D-BDBD-0A7C97CE0672}" type="parTrans" cxnId="{6B9719F9-6440-6B40-936A-516C7C4B8223}">
      <dgm:prSet/>
      <dgm:spPr/>
      <dgm:t>
        <a:bodyPr/>
        <a:lstStyle/>
        <a:p>
          <a:endParaRPr lang="it-IT" sz="1200"/>
        </a:p>
      </dgm:t>
    </dgm:pt>
    <dgm:pt modelId="{BF0CFFB3-39FC-974F-A681-2CBB28D35570}" type="sibTrans" cxnId="{6B9719F9-6440-6B40-936A-516C7C4B8223}">
      <dgm:prSet/>
      <dgm:spPr/>
      <dgm:t>
        <a:bodyPr/>
        <a:lstStyle/>
        <a:p>
          <a:endParaRPr lang="it-IT" sz="1200"/>
        </a:p>
      </dgm:t>
    </dgm:pt>
    <dgm:pt modelId="{9598FD27-8523-6343-8054-DF0DB184175D}">
      <dgm:prSet phldrT="[Testo]" custT="1"/>
      <dgm:spPr/>
      <dgm:t>
        <a:bodyPr/>
        <a:lstStyle/>
        <a:p>
          <a:r>
            <a:rPr lang="it-IT" sz="1200" dirty="0"/>
            <a:t>Spiegare</a:t>
          </a:r>
        </a:p>
      </dgm:t>
    </dgm:pt>
    <dgm:pt modelId="{9737DF6C-D5F2-6844-BA6F-B28464D44D7D}" type="parTrans" cxnId="{A040403F-FBF9-6944-A8C3-BE0117ECB043}">
      <dgm:prSet/>
      <dgm:spPr/>
      <dgm:t>
        <a:bodyPr/>
        <a:lstStyle/>
        <a:p>
          <a:endParaRPr lang="it-IT" sz="1200"/>
        </a:p>
      </dgm:t>
    </dgm:pt>
    <dgm:pt modelId="{6382CE60-0952-9D4F-B814-1F2B5C9617A4}" type="sibTrans" cxnId="{A040403F-FBF9-6944-A8C3-BE0117ECB043}">
      <dgm:prSet/>
      <dgm:spPr/>
      <dgm:t>
        <a:bodyPr/>
        <a:lstStyle/>
        <a:p>
          <a:endParaRPr lang="it-IT" sz="1200"/>
        </a:p>
      </dgm:t>
    </dgm:pt>
    <dgm:pt modelId="{1BF29056-89C3-214C-9BB7-25D212D237C8}">
      <dgm:prSet phldrT="[Testo]" custT="1"/>
      <dgm:spPr/>
      <dgm:t>
        <a:bodyPr/>
        <a:lstStyle/>
        <a:p>
          <a:r>
            <a:rPr lang="it-IT" sz="1200" dirty="0" err="1"/>
            <a:t>Teaching</a:t>
          </a:r>
          <a:r>
            <a:rPr lang="it-IT" sz="1200" dirty="0"/>
            <a:t> </a:t>
          </a:r>
          <a:r>
            <a:rPr lang="it-IT" sz="1200" dirty="0" err="1"/>
            <a:t>factory</a:t>
          </a:r>
          <a:endParaRPr lang="it-IT" sz="1200" dirty="0"/>
        </a:p>
      </dgm:t>
    </dgm:pt>
    <dgm:pt modelId="{CC55661B-6592-0C49-B90B-D2CFAD639037}" type="parTrans" cxnId="{5581134D-2DD9-4947-9C4E-21BC993E9F46}">
      <dgm:prSet/>
      <dgm:spPr/>
      <dgm:t>
        <a:bodyPr/>
        <a:lstStyle/>
        <a:p>
          <a:endParaRPr lang="it-IT" sz="1200"/>
        </a:p>
      </dgm:t>
    </dgm:pt>
    <dgm:pt modelId="{68031813-A507-E146-967F-0CB9E8B7F881}" type="sibTrans" cxnId="{5581134D-2DD9-4947-9C4E-21BC993E9F46}">
      <dgm:prSet/>
      <dgm:spPr/>
      <dgm:t>
        <a:bodyPr/>
        <a:lstStyle/>
        <a:p>
          <a:endParaRPr lang="it-IT" sz="1200"/>
        </a:p>
      </dgm:t>
    </dgm:pt>
    <dgm:pt modelId="{7C1ACD10-F380-B849-AF95-4B56F9C095F4}">
      <dgm:prSet phldrT="[Testo]" custT="1"/>
      <dgm:spPr/>
      <dgm:t>
        <a:bodyPr/>
        <a:lstStyle/>
        <a:p>
          <a:r>
            <a:rPr lang="it-IT" sz="1200" dirty="0"/>
            <a:t>Trasferire</a:t>
          </a:r>
        </a:p>
      </dgm:t>
    </dgm:pt>
    <dgm:pt modelId="{D1D9E0D4-124D-6343-AB3F-90969638E481}" type="parTrans" cxnId="{60B9EDDC-7579-8443-8CA1-7A0FE8D5981A}">
      <dgm:prSet/>
      <dgm:spPr/>
      <dgm:t>
        <a:bodyPr/>
        <a:lstStyle/>
        <a:p>
          <a:endParaRPr lang="it-IT" sz="1200"/>
        </a:p>
      </dgm:t>
    </dgm:pt>
    <dgm:pt modelId="{57342CC5-8AF1-8449-A4B4-8509314E64AD}" type="sibTrans" cxnId="{60B9EDDC-7579-8443-8CA1-7A0FE8D5981A}">
      <dgm:prSet/>
      <dgm:spPr/>
      <dgm:t>
        <a:bodyPr/>
        <a:lstStyle/>
        <a:p>
          <a:endParaRPr lang="it-IT" sz="1200"/>
        </a:p>
      </dgm:t>
    </dgm:pt>
    <dgm:pt modelId="{9A30142E-EB96-0E43-AA33-FF1AF6FFAFF3}">
      <dgm:prSet phldrT="[Testo]" custT="1"/>
      <dgm:spPr/>
      <dgm:t>
        <a:bodyPr/>
        <a:lstStyle/>
        <a:p>
          <a:r>
            <a:rPr lang="it-IT" sz="1200" dirty="0"/>
            <a:t>Progetti di innalzamento del TRL</a:t>
          </a:r>
        </a:p>
      </dgm:t>
    </dgm:pt>
    <dgm:pt modelId="{1D7C9DED-6D55-8742-B10F-BB60A739E0F7}" type="parTrans" cxnId="{E406816B-06A5-0249-B00B-CF9139B269AF}">
      <dgm:prSet/>
      <dgm:spPr/>
      <dgm:t>
        <a:bodyPr/>
        <a:lstStyle/>
        <a:p>
          <a:endParaRPr lang="it-IT" sz="1200"/>
        </a:p>
      </dgm:t>
    </dgm:pt>
    <dgm:pt modelId="{8FD41E5E-AFF4-624F-89CC-3837F3DE605A}" type="sibTrans" cxnId="{E406816B-06A5-0249-B00B-CF9139B269AF}">
      <dgm:prSet/>
      <dgm:spPr/>
      <dgm:t>
        <a:bodyPr/>
        <a:lstStyle/>
        <a:p>
          <a:endParaRPr lang="it-IT" sz="1200"/>
        </a:p>
      </dgm:t>
    </dgm:pt>
    <dgm:pt modelId="{52958A9A-F007-584B-996E-42AC861A7F3F}">
      <dgm:prSet phldrT="[Testo]" custT="1"/>
      <dgm:spPr/>
      <dgm:t>
        <a:bodyPr/>
        <a:lstStyle/>
        <a:p>
          <a:r>
            <a:rPr lang="it-IT" sz="1200" dirty="0"/>
            <a:t>Tour al CC</a:t>
          </a:r>
        </a:p>
      </dgm:t>
    </dgm:pt>
    <dgm:pt modelId="{7C79C137-1F24-9147-B462-6DF507130285}" type="parTrans" cxnId="{21AD03C3-6AA5-824F-AB4D-3C419103CEE9}">
      <dgm:prSet/>
      <dgm:spPr/>
      <dgm:t>
        <a:bodyPr/>
        <a:lstStyle/>
        <a:p>
          <a:endParaRPr lang="it-IT" sz="1200"/>
        </a:p>
      </dgm:t>
    </dgm:pt>
    <dgm:pt modelId="{0B024A3D-E04F-2440-B943-9829C130AEDC}" type="sibTrans" cxnId="{21AD03C3-6AA5-824F-AB4D-3C419103CEE9}">
      <dgm:prSet/>
      <dgm:spPr/>
      <dgm:t>
        <a:bodyPr/>
        <a:lstStyle/>
        <a:p>
          <a:endParaRPr lang="it-IT" sz="1200"/>
        </a:p>
      </dgm:t>
    </dgm:pt>
    <dgm:pt modelId="{84F658E5-DD15-3B48-8634-B54BCD7CF69D}">
      <dgm:prSet phldrT="[Testo]" custT="1"/>
      <dgm:spPr/>
      <dgm:t>
        <a:bodyPr/>
        <a:lstStyle/>
        <a:p>
          <a:r>
            <a:rPr lang="it-IT" sz="1200" dirty="0" err="1"/>
            <a:t>Proof</a:t>
          </a:r>
          <a:r>
            <a:rPr lang="it-IT" sz="1200" dirty="0"/>
            <a:t> of </a:t>
          </a:r>
          <a:r>
            <a:rPr lang="it-IT" sz="1200" dirty="0" err="1"/>
            <a:t>concept</a:t>
          </a:r>
          <a:endParaRPr lang="it-IT" sz="1200" dirty="0"/>
        </a:p>
      </dgm:t>
    </dgm:pt>
    <dgm:pt modelId="{87E4E859-AA9D-1447-82C8-11E3AA1A73F6}" type="parTrans" cxnId="{D9B702E4-CE50-0843-AB9D-D8ADF717D316}">
      <dgm:prSet/>
      <dgm:spPr/>
      <dgm:t>
        <a:bodyPr/>
        <a:lstStyle/>
        <a:p>
          <a:endParaRPr lang="it-IT" sz="1200"/>
        </a:p>
      </dgm:t>
    </dgm:pt>
    <dgm:pt modelId="{82BF8022-F8CF-1641-8B16-FFEFFA358D0E}" type="sibTrans" cxnId="{D9B702E4-CE50-0843-AB9D-D8ADF717D316}">
      <dgm:prSet/>
      <dgm:spPr/>
      <dgm:t>
        <a:bodyPr/>
        <a:lstStyle/>
        <a:p>
          <a:endParaRPr lang="it-IT" sz="1200"/>
        </a:p>
      </dgm:t>
    </dgm:pt>
    <dgm:pt modelId="{5DE3D36F-E9F2-E540-8248-55D76AE35AE3}">
      <dgm:prSet phldrT="[Testo]" custT="1"/>
      <dgm:spPr/>
      <dgm:t>
        <a:bodyPr/>
        <a:lstStyle/>
        <a:p>
          <a:r>
            <a:rPr lang="it-IT" sz="1200" dirty="0" err="1"/>
            <a:t>Scouting</a:t>
          </a:r>
          <a:r>
            <a:rPr lang="it-IT" sz="1200" dirty="0"/>
            <a:t> tecnologico</a:t>
          </a:r>
        </a:p>
      </dgm:t>
    </dgm:pt>
    <dgm:pt modelId="{5D97FA8A-0E77-7447-B519-3A1CF2650D6D}" type="parTrans" cxnId="{8776934D-0A07-9B4B-8905-0974BBA8DA19}">
      <dgm:prSet/>
      <dgm:spPr/>
      <dgm:t>
        <a:bodyPr/>
        <a:lstStyle/>
        <a:p>
          <a:endParaRPr lang="it-IT" sz="1200"/>
        </a:p>
      </dgm:t>
    </dgm:pt>
    <dgm:pt modelId="{CA18AFE6-3D9A-AA43-B365-C23CBE8DFE5C}" type="sibTrans" cxnId="{8776934D-0A07-9B4B-8905-0974BBA8DA19}">
      <dgm:prSet/>
      <dgm:spPr/>
      <dgm:t>
        <a:bodyPr/>
        <a:lstStyle/>
        <a:p>
          <a:endParaRPr lang="it-IT" sz="1200"/>
        </a:p>
      </dgm:t>
    </dgm:pt>
    <dgm:pt modelId="{3D1CBF5D-9C8D-584E-AEC5-4BEADBC101C3}">
      <dgm:prSet phldrT="[Testo]" custT="1"/>
      <dgm:spPr/>
      <dgm:t>
        <a:bodyPr/>
        <a:lstStyle/>
        <a:p>
          <a:r>
            <a:rPr lang="it-IT" sz="1200" dirty="0"/>
            <a:t>Seminari di introduzione all’I4.0</a:t>
          </a:r>
        </a:p>
      </dgm:t>
    </dgm:pt>
    <dgm:pt modelId="{4ED91254-2910-4E44-A9B4-FBA88456FE52}" type="parTrans" cxnId="{FD059564-CD9E-7C43-B40A-8375CD868C73}">
      <dgm:prSet/>
      <dgm:spPr/>
      <dgm:t>
        <a:bodyPr/>
        <a:lstStyle/>
        <a:p>
          <a:endParaRPr lang="it-IT" sz="1200"/>
        </a:p>
      </dgm:t>
    </dgm:pt>
    <dgm:pt modelId="{DFFBB6A9-582F-8A44-BEEB-7BFE01AF5731}" type="sibTrans" cxnId="{FD059564-CD9E-7C43-B40A-8375CD868C73}">
      <dgm:prSet/>
      <dgm:spPr/>
      <dgm:t>
        <a:bodyPr/>
        <a:lstStyle/>
        <a:p>
          <a:endParaRPr lang="it-IT" sz="1200"/>
        </a:p>
      </dgm:t>
    </dgm:pt>
    <dgm:pt modelId="{136F4031-1B02-054B-9452-8F4C868212A6}">
      <dgm:prSet phldrT="[Testo]" custT="1"/>
      <dgm:spPr/>
      <dgm:t>
        <a:bodyPr/>
        <a:lstStyle/>
        <a:p>
          <a:r>
            <a:rPr lang="it-IT" sz="1200" dirty="0"/>
            <a:t>Mostrare</a:t>
          </a:r>
        </a:p>
      </dgm:t>
    </dgm:pt>
    <dgm:pt modelId="{0ED580E4-6E88-3A4C-90D2-ED914BA56376}" type="parTrans" cxnId="{67551CA1-C924-E24E-9B8A-7AB22ECA8130}">
      <dgm:prSet/>
      <dgm:spPr/>
      <dgm:t>
        <a:bodyPr/>
        <a:lstStyle/>
        <a:p>
          <a:endParaRPr lang="it-IT" sz="1200"/>
        </a:p>
      </dgm:t>
    </dgm:pt>
    <dgm:pt modelId="{937CE2E4-2A00-BF47-8CA6-9F04156C97EF}" type="sibTrans" cxnId="{67551CA1-C924-E24E-9B8A-7AB22ECA8130}">
      <dgm:prSet/>
      <dgm:spPr/>
      <dgm:t>
        <a:bodyPr/>
        <a:lstStyle/>
        <a:p>
          <a:endParaRPr lang="it-IT" sz="1200"/>
        </a:p>
      </dgm:t>
    </dgm:pt>
    <dgm:pt modelId="{47225D5E-B81E-A74E-BED2-64FD1395B5AC}">
      <dgm:prSet phldrT="[Testo]" custT="1"/>
      <dgm:spPr/>
      <dgm:t>
        <a:bodyPr/>
        <a:lstStyle/>
        <a:p>
          <a:r>
            <a:rPr lang="it-IT" sz="1200" dirty="0"/>
            <a:t>Implementare</a:t>
          </a:r>
        </a:p>
      </dgm:t>
    </dgm:pt>
    <dgm:pt modelId="{5B664A0B-5D17-674B-AFEE-2227BD66C95A}" type="parTrans" cxnId="{ED72B518-16FE-3C45-B4D4-B47C06372A1A}">
      <dgm:prSet/>
      <dgm:spPr/>
      <dgm:t>
        <a:bodyPr/>
        <a:lstStyle/>
        <a:p>
          <a:endParaRPr lang="it-IT" sz="1200"/>
        </a:p>
      </dgm:t>
    </dgm:pt>
    <dgm:pt modelId="{8D1C814B-B8DA-1848-8FC4-4D49FE9D5839}" type="sibTrans" cxnId="{ED72B518-16FE-3C45-B4D4-B47C06372A1A}">
      <dgm:prSet/>
      <dgm:spPr/>
      <dgm:t>
        <a:bodyPr/>
        <a:lstStyle/>
        <a:p>
          <a:endParaRPr lang="it-IT" sz="1200"/>
        </a:p>
      </dgm:t>
    </dgm:pt>
    <dgm:pt modelId="{02B5A6D0-CC8D-4749-9A59-790548B2BBAB}">
      <dgm:prSet phldrT="[Testo]" custT="1"/>
      <dgm:spPr/>
      <dgm:t>
        <a:bodyPr/>
        <a:lstStyle/>
        <a:p>
          <a:r>
            <a:rPr lang="it-IT" sz="1200" dirty="0"/>
            <a:t>Visite aziendali</a:t>
          </a:r>
        </a:p>
      </dgm:t>
    </dgm:pt>
    <dgm:pt modelId="{2352F68B-8E80-A343-8769-742EF9280618}" type="parTrans" cxnId="{3F2571D5-3C21-9340-972A-9D86BBB9DA24}">
      <dgm:prSet/>
      <dgm:spPr/>
      <dgm:t>
        <a:bodyPr/>
        <a:lstStyle/>
        <a:p>
          <a:endParaRPr lang="it-IT" sz="1200"/>
        </a:p>
      </dgm:t>
    </dgm:pt>
    <dgm:pt modelId="{92D6D889-E3B3-944D-8CDB-4CEE0945AC18}" type="sibTrans" cxnId="{3F2571D5-3C21-9340-972A-9D86BBB9DA24}">
      <dgm:prSet/>
      <dgm:spPr/>
      <dgm:t>
        <a:bodyPr/>
        <a:lstStyle/>
        <a:p>
          <a:endParaRPr lang="it-IT" sz="1200"/>
        </a:p>
      </dgm:t>
    </dgm:pt>
    <dgm:pt modelId="{56FAF568-181F-2740-9F47-50B4327B7321}">
      <dgm:prSet phldrT="[Testo]" custT="1"/>
      <dgm:spPr/>
      <dgm:t>
        <a:bodyPr/>
        <a:lstStyle/>
        <a:p>
          <a:r>
            <a:rPr lang="it-IT" sz="1200" dirty="0"/>
            <a:t>Workshop aziendali</a:t>
          </a:r>
        </a:p>
      </dgm:t>
    </dgm:pt>
    <dgm:pt modelId="{0EE5D96C-3426-1E43-A1C1-996A8258D9D3}" type="parTrans" cxnId="{47D3ADAA-66B4-6247-87AA-268420EB43DB}">
      <dgm:prSet/>
      <dgm:spPr/>
      <dgm:t>
        <a:bodyPr/>
        <a:lstStyle/>
        <a:p>
          <a:endParaRPr lang="it-IT" sz="1200"/>
        </a:p>
      </dgm:t>
    </dgm:pt>
    <dgm:pt modelId="{508D9575-6D99-3648-9C46-ACC7E3577AFC}" type="sibTrans" cxnId="{47D3ADAA-66B4-6247-87AA-268420EB43DB}">
      <dgm:prSet/>
      <dgm:spPr/>
      <dgm:t>
        <a:bodyPr/>
        <a:lstStyle/>
        <a:p>
          <a:endParaRPr lang="it-IT" sz="1200"/>
        </a:p>
      </dgm:t>
    </dgm:pt>
    <dgm:pt modelId="{355CCBE1-D35E-6246-9CAA-6FE9E9DC365B}">
      <dgm:prSet phldrT="[Testo]" custT="1"/>
      <dgm:spPr/>
      <dgm:t>
        <a:bodyPr/>
        <a:lstStyle/>
        <a:p>
          <a:r>
            <a:rPr lang="it-IT" sz="1200" dirty="0"/>
            <a:t>Demo specifici su Use case</a:t>
          </a:r>
        </a:p>
      </dgm:t>
    </dgm:pt>
    <dgm:pt modelId="{3F87B24F-EF51-C549-AF3D-9B93984D74D3}" type="parTrans" cxnId="{516A9114-4DBD-244F-9E05-B419D0D75422}">
      <dgm:prSet/>
      <dgm:spPr/>
      <dgm:t>
        <a:bodyPr/>
        <a:lstStyle/>
        <a:p>
          <a:endParaRPr lang="it-IT" sz="1200"/>
        </a:p>
      </dgm:t>
    </dgm:pt>
    <dgm:pt modelId="{DF64AF12-2C46-5E4A-A446-71F0B4596CF6}" type="sibTrans" cxnId="{516A9114-4DBD-244F-9E05-B419D0D75422}">
      <dgm:prSet/>
      <dgm:spPr/>
      <dgm:t>
        <a:bodyPr/>
        <a:lstStyle/>
        <a:p>
          <a:endParaRPr lang="it-IT" sz="1200"/>
        </a:p>
      </dgm:t>
    </dgm:pt>
    <dgm:pt modelId="{A161DCC1-17E9-E041-954C-5EAA2D1A07B6}">
      <dgm:prSet phldrT="[Testo]" custT="1"/>
      <dgm:spPr/>
      <dgm:t>
        <a:bodyPr/>
        <a:lstStyle/>
        <a:p>
          <a:endParaRPr lang="it-IT" sz="1200" dirty="0"/>
        </a:p>
      </dgm:t>
    </dgm:pt>
    <dgm:pt modelId="{2F6E1874-17FE-A444-ADE0-D8DB337900AF}" type="parTrans" cxnId="{22A29852-496F-C743-BB83-15449B7B190D}">
      <dgm:prSet/>
      <dgm:spPr/>
      <dgm:t>
        <a:bodyPr/>
        <a:lstStyle/>
        <a:p>
          <a:endParaRPr lang="it-IT" sz="1200"/>
        </a:p>
      </dgm:t>
    </dgm:pt>
    <dgm:pt modelId="{090B7A3B-412B-FF4E-A092-D6AB25024AAF}" type="sibTrans" cxnId="{22A29852-496F-C743-BB83-15449B7B190D}">
      <dgm:prSet/>
      <dgm:spPr/>
      <dgm:t>
        <a:bodyPr/>
        <a:lstStyle/>
        <a:p>
          <a:endParaRPr lang="it-IT" sz="1200"/>
        </a:p>
      </dgm:t>
    </dgm:pt>
    <dgm:pt modelId="{73D0438B-5DCF-D149-B2B1-37B5D9B47180}">
      <dgm:prSet phldrT="[Testo]" custT="1"/>
      <dgm:spPr/>
      <dgm:t>
        <a:bodyPr/>
        <a:lstStyle/>
        <a:p>
          <a:endParaRPr lang="it-IT" sz="1200" dirty="0"/>
        </a:p>
      </dgm:t>
    </dgm:pt>
    <dgm:pt modelId="{1FBB6D2B-0C02-124C-A85F-C93C73EE2AC1}" type="parTrans" cxnId="{E45B3F9F-CAA3-C043-B43D-0530D9ACE2FD}">
      <dgm:prSet/>
      <dgm:spPr/>
      <dgm:t>
        <a:bodyPr/>
        <a:lstStyle/>
        <a:p>
          <a:endParaRPr lang="it-IT" sz="1200"/>
        </a:p>
      </dgm:t>
    </dgm:pt>
    <dgm:pt modelId="{9BE68392-6D97-1E40-8C1B-5257156EAA4C}" type="sibTrans" cxnId="{E45B3F9F-CAA3-C043-B43D-0530D9ACE2FD}">
      <dgm:prSet/>
      <dgm:spPr/>
      <dgm:t>
        <a:bodyPr/>
        <a:lstStyle/>
        <a:p>
          <a:endParaRPr lang="it-IT" sz="1200"/>
        </a:p>
      </dgm:t>
    </dgm:pt>
    <dgm:pt modelId="{D8BDE382-5852-A449-9532-964B42789F97}">
      <dgm:prSet phldrT="[Testo]" custT="1"/>
      <dgm:spPr/>
      <dgm:t>
        <a:bodyPr/>
        <a:lstStyle/>
        <a:p>
          <a:r>
            <a:rPr lang="it-IT" sz="1200" dirty="0"/>
            <a:t>Test-bed</a:t>
          </a:r>
        </a:p>
      </dgm:t>
    </dgm:pt>
    <dgm:pt modelId="{EB8526B8-4A49-3F40-B4F3-09720B7D4536}" type="parTrans" cxnId="{2522A27C-A169-004F-B853-2B498805461D}">
      <dgm:prSet/>
      <dgm:spPr/>
      <dgm:t>
        <a:bodyPr/>
        <a:lstStyle/>
        <a:p>
          <a:endParaRPr lang="it-IT" sz="1200"/>
        </a:p>
      </dgm:t>
    </dgm:pt>
    <dgm:pt modelId="{D7FA115D-0618-554F-9532-78044658E546}" type="sibTrans" cxnId="{2522A27C-A169-004F-B853-2B498805461D}">
      <dgm:prSet/>
      <dgm:spPr/>
      <dgm:t>
        <a:bodyPr/>
        <a:lstStyle/>
        <a:p>
          <a:endParaRPr lang="it-IT" sz="1200"/>
        </a:p>
      </dgm:t>
    </dgm:pt>
    <dgm:pt modelId="{FF173672-0374-614B-AE15-8A00E2DF0A1C}">
      <dgm:prSet phldrT="[Testo]" custT="1"/>
      <dgm:spPr/>
      <dgm:t>
        <a:bodyPr/>
        <a:lstStyle/>
        <a:p>
          <a:endParaRPr lang="it-IT" sz="1200" dirty="0"/>
        </a:p>
      </dgm:t>
    </dgm:pt>
    <dgm:pt modelId="{07531ACA-D1AA-8A43-88FC-6E585850DA6B}" type="parTrans" cxnId="{3C471728-8D0E-ED43-A30D-96AFC71D34A8}">
      <dgm:prSet/>
      <dgm:spPr/>
      <dgm:t>
        <a:bodyPr/>
        <a:lstStyle/>
        <a:p>
          <a:endParaRPr lang="it-IT" sz="1200"/>
        </a:p>
      </dgm:t>
    </dgm:pt>
    <dgm:pt modelId="{B77ED9EC-D8C5-2B41-A93F-CB64047F1969}" type="sibTrans" cxnId="{3C471728-8D0E-ED43-A30D-96AFC71D34A8}">
      <dgm:prSet/>
      <dgm:spPr/>
      <dgm:t>
        <a:bodyPr/>
        <a:lstStyle/>
        <a:p>
          <a:endParaRPr lang="it-IT" sz="1200"/>
        </a:p>
      </dgm:t>
    </dgm:pt>
    <dgm:pt modelId="{4070ED59-EC9A-1E4C-8684-14F62D93108C}">
      <dgm:prSet phldrT="[Testo]" custT="1"/>
      <dgm:spPr/>
      <dgm:t>
        <a:bodyPr/>
        <a:lstStyle/>
        <a:p>
          <a:r>
            <a:rPr lang="it-IT" sz="1200" dirty="0"/>
            <a:t>Supporto alla scelta di tecnologie</a:t>
          </a:r>
        </a:p>
      </dgm:t>
    </dgm:pt>
    <dgm:pt modelId="{51197A6C-B210-0444-A317-E6A236BB79BE}" type="parTrans" cxnId="{67F618AD-DEBC-5447-B706-EC86C957256A}">
      <dgm:prSet/>
      <dgm:spPr/>
      <dgm:t>
        <a:bodyPr/>
        <a:lstStyle/>
        <a:p>
          <a:endParaRPr lang="it-IT" sz="1200"/>
        </a:p>
      </dgm:t>
    </dgm:pt>
    <dgm:pt modelId="{58D28042-7A20-D044-9ACF-6D70D2E06831}" type="sibTrans" cxnId="{67F618AD-DEBC-5447-B706-EC86C957256A}">
      <dgm:prSet/>
      <dgm:spPr/>
      <dgm:t>
        <a:bodyPr/>
        <a:lstStyle/>
        <a:p>
          <a:endParaRPr lang="it-IT" sz="1200"/>
        </a:p>
      </dgm:t>
    </dgm:pt>
    <dgm:pt modelId="{FFB30D70-C8F6-9043-BE0A-B5DE130745E8}">
      <dgm:prSet phldrT="[Testo]" custT="1"/>
      <dgm:spPr/>
      <dgm:t>
        <a:bodyPr/>
        <a:lstStyle/>
        <a:p>
          <a:r>
            <a:rPr lang="it-IT" sz="1200" dirty="0"/>
            <a:t>Consulenza</a:t>
          </a:r>
        </a:p>
      </dgm:t>
    </dgm:pt>
    <dgm:pt modelId="{991341E7-F44C-9748-B6A3-B7B19F28A61A}" type="parTrans" cxnId="{53FD9136-0F57-CA4F-AF4F-A8E2551BDD0A}">
      <dgm:prSet/>
      <dgm:spPr/>
      <dgm:t>
        <a:bodyPr/>
        <a:lstStyle/>
        <a:p>
          <a:endParaRPr lang="it-IT" sz="1200"/>
        </a:p>
      </dgm:t>
    </dgm:pt>
    <dgm:pt modelId="{DFC5AB4C-5AE7-1A41-BCB6-571506A003E2}" type="sibTrans" cxnId="{53FD9136-0F57-CA4F-AF4F-A8E2551BDD0A}">
      <dgm:prSet/>
      <dgm:spPr/>
      <dgm:t>
        <a:bodyPr/>
        <a:lstStyle/>
        <a:p>
          <a:endParaRPr lang="it-IT" sz="1200"/>
        </a:p>
      </dgm:t>
    </dgm:pt>
    <dgm:pt modelId="{D3A156D3-0FEC-4442-81E4-14FD12837842}">
      <dgm:prSet phldrT="[Testo]" custT="1"/>
      <dgm:spPr/>
      <dgm:t>
        <a:bodyPr/>
        <a:lstStyle/>
        <a:p>
          <a:r>
            <a:rPr lang="it-IT" sz="1200" dirty="0"/>
            <a:t>Training</a:t>
          </a:r>
        </a:p>
      </dgm:t>
    </dgm:pt>
    <dgm:pt modelId="{8BC7D006-E9FB-3042-9E33-39001700A94B}" type="parTrans" cxnId="{316E4AC6-CCC8-CE4F-848E-A0BBBFBB0F28}">
      <dgm:prSet/>
      <dgm:spPr/>
      <dgm:t>
        <a:bodyPr/>
        <a:lstStyle/>
        <a:p>
          <a:endParaRPr lang="it-IT" sz="1200"/>
        </a:p>
      </dgm:t>
    </dgm:pt>
    <dgm:pt modelId="{FF8EBD25-505E-D640-8D3C-B8ACD2B5D871}" type="sibTrans" cxnId="{316E4AC6-CCC8-CE4F-848E-A0BBBFBB0F28}">
      <dgm:prSet/>
      <dgm:spPr/>
      <dgm:t>
        <a:bodyPr/>
        <a:lstStyle/>
        <a:p>
          <a:endParaRPr lang="it-IT" sz="1200"/>
        </a:p>
      </dgm:t>
    </dgm:pt>
    <dgm:pt modelId="{781950D0-6A26-9C4B-8D48-A7A9BCBB692E}">
      <dgm:prSet phldrT="[Testo]" custT="1"/>
      <dgm:spPr/>
      <dgm:t>
        <a:bodyPr/>
        <a:lstStyle/>
        <a:p>
          <a:r>
            <a:rPr lang="it-IT" sz="1200" dirty="0"/>
            <a:t>Train-the-trainers</a:t>
          </a:r>
        </a:p>
      </dgm:t>
    </dgm:pt>
    <dgm:pt modelId="{77A56815-21E5-4E44-AB69-D0CEF8D6BDB2}" type="parTrans" cxnId="{ABD602CC-5F78-4D41-9B4C-A53FD7027CEA}">
      <dgm:prSet/>
      <dgm:spPr/>
      <dgm:t>
        <a:bodyPr/>
        <a:lstStyle/>
        <a:p>
          <a:endParaRPr lang="it-IT" sz="1200"/>
        </a:p>
      </dgm:t>
    </dgm:pt>
    <dgm:pt modelId="{E9D55FEB-680E-C648-80DC-27ACED582C32}" type="sibTrans" cxnId="{ABD602CC-5F78-4D41-9B4C-A53FD7027CEA}">
      <dgm:prSet/>
      <dgm:spPr/>
      <dgm:t>
        <a:bodyPr/>
        <a:lstStyle/>
        <a:p>
          <a:endParaRPr lang="it-IT" sz="1200"/>
        </a:p>
      </dgm:t>
    </dgm:pt>
    <dgm:pt modelId="{778FA3E6-F746-BA42-B70A-C7BBA62AE61D}">
      <dgm:prSet phldrT="[Testo]" custT="1"/>
      <dgm:spPr/>
      <dgm:t>
        <a:bodyPr/>
        <a:lstStyle/>
        <a:p>
          <a:r>
            <a:rPr lang="it-IT" sz="1200" dirty="0"/>
            <a:t>Verifica di progetti di implementazione</a:t>
          </a:r>
        </a:p>
      </dgm:t>
    </dgm:pt>
    <dgm:pt modelId="{60353F4D-24A9-2B42-A738-F9196D2148D2}" type="parTrans" cxnId="{D1F9FBBD-E439-D44B-B4B6-6F6B846FE98E}">
      <dgm:prSet/>
      <dgm:spPr/>
      <dgm:t>
        <a:bodyPr/>
        <a:lstStyle/>
        <a:p>
          <a:endParaRPr lang="it-IT" sz="1200"/>
        </a:p>
      </dgm:t>
    </dgm:pt>
    <dgm:pt modelId="{9D89F992-1112-324C-AAEF-D005A5007606}" type="sibTrans" cxnId="{D1F9FBBD-E439-D44B-B4B6-6F6B846FE98E}">
      <dgm:prSet/>
      <dgm:spPr/>
      <dgm:t>
        <a:bodyPr/>
        <a:lstStyle/>
        <a:p>
          <a:endParaRPr lang="it-IT" sz="1200"/>
        </a:p>
      </dgm:t>
    </dgm:pt>
    <dgm:pt modelId="{857F0468-04B4-3D4A-BAB1-451BC52B5F46}">
      <dgm:prSet phldrT="[Testo]" custT="1"/>
      <dgm:spPr/>
      <dgm:t>
        <a:bodyPr/>
        <a:lstStyle/>
        <a:p>
          <a:r>
            <a:rPr lang="it-IT" sz="1200" dirty="0"/>
            <a:t>Assessment digitale</a:t>
          </a:r>
        </a:p>
      </dgm:t>
    </dgm:pt>
    <dgm:pt modelId="{C7ECBDC9-0F27-0742-AEF7-BCF78E3180D3}" type="parTrans" cxnId="{6FE6F04E-1FD1-F845-87FB-2F02E42CB824}">
      <dgm:prSet/>
      <dgm:spPr/>
      <dgm:t>
        <a:bodyPr/>
        <a:lstStyle/>
        <a:p>
          <a:endParaRPr lang="it-IT" sz="1200"/>
        </a:p>
      </dgm:t>
    </dgm:pt>
    <dgm:pt modelId="{F171810C-BD97-6345-8A5B-72419BA90A0A}" type="sibTrans" cxnId="{6FE6F04E-1FD1-F845-87FB-2F02E42CB824}">
      <dgm:prSet/>
      <dgm:spPr/>
      <dgm:t>
        <a:bodyPr/>
        <a:lstStyle/>
        <a:p>
          <a:endParaRPr lang="it-IT" sz="1200"/>
        </a:p>
      </dgm:t>
    </dgm:pt>
    <dgm:pt modelId="{5D0E1D55-1D35-C442-999A-4D0F9C7808AC}" type="pres">
      <dgm:prSet presAssocID="{A44E1064-C670-124E-936A-5F8E1A755901}" presName="rootnode" presStyleCnt="0">
        <dgm:presLayoutVars>
          <dgm:chMax/>
          <dgm:chPref/>
          <dgm:dir/>
          <dgm:animLvl val="lvl"/>
        </dgm:presLayoutVars>
      </dgm:prSet>
      <dgm:spPr/>
      <dgm:t>
        <a:bodyPr/>
        <a:lstStyle/>
        <a:p>
          <a:endParaRPr lang="it-IT"/>
        </a:p>
      </dgm:t>
    </dgm:pt>
    <dgm:pt modelId="{87916C39-2E8B-0043-93FE-5346285170CD}" type="pres">
      <dgm:prSet presAssocID="{50D3C4F3-4EC9-734B-A8E0-DE0D8BFAFEB1}" presName="composite" presStyleCnt="0"/>
      <dgm:spPr/>
    </dgm:pt>
    <dgm:pt modelId="{21FA2F72-DEAF-704D-AC37-43EB76C0CACB}" type="pres">
      <dgm:prSet presAssocID="{50D3C4F3-4EC9-734B-A8E0-DE0D8BFAFEB1}" presName="bentUpArrow1" presStyleLbl="alignImgPlace1" presStyleIdx="0" presStyleCnt="4"/>
      <dgm:spPr/>
    </dgm:pt>
    <dgm:pt modelId="{C658E7B5-D222-9B4D-9A10-DA3CA8E96BB4}" type="pres">
      <dgm:prSet presAssocID="{50D3C4F3-4EC9-734B-A8E0-DE0D8BFAFEB1}" presName="ParentText" presStyleLbl="node1" presStyleIdx="0" presStyleCnt="5">
        <dgm:presLayoutVars>
          <dgm:chMax val="1"/>
          <dgm:chPref val="1"/>
          <dgm:bulletEnabled val="1"/>
        </dgm:presLayoutVars>
      </dgm:prSet>
      <dgm:spPr/>
      <dgm:t>
        <a:bodyPr/>
        <a:lstStyle/>
        <a:p>
          <a:endParaRPr lang="it-IT"/>
        </a:p>
      </dgm:t>
    </dgm:pt>
    <dgm:pt modelId="{07D798EA-70CC-034E-B844-01350D18AA0F}" type="pres">
      <dgm:prSet presAssocID="{50D3C4F3-4EC9-734B-A8E0-DE0D8BFAFEB1}" presName="ChildText" presStyleLbl="revTx" presStyleIdx="0" presStyleCnt="5" custScaleX="458784" custLinFactX="88111" custLinFactNeighborX="100000" custLinFactNeighborY="-13373">
        <dgm:presLayoutVars>
          <dgm:chMax val="0"/>
          <dgm:chPref val="0"/>
          <dgm:bulletEnabled val="1"/>
        </dgm:presLayoutVars>
      </dgm:prSet>
      <dgm:spPr/>
      <dgm:t>
        <a:bodyPr/>
        <a:lstStyle/>
        <a:p>
          <a:endParaRPr lang="it-IT"/>
        </a:p>
      </dgm:t>
    </dgm:pt>
    <dgm:pt modelId="{AC548B84-2593-1D4E-8F46-BF2DE3405563}" type="pres">
      <dgm:prSet presAssocID="{BF0CFFB3-39FC-974F-A681-2CBB28D35570}" presName="sibTrans" presStyleCnt="0"/>
      <dgm:spPr/>
    </dgm:pt>
    <dgm:pt modelId="{2FB09C0A-986C-EE43-9EC9-C5EE8B104A50}" type="pres">
      <dgm:prSet presAssocID="{136F4031-1B02-054B-9452-8F4C868212A6}" presName="composite" presStyleCnt="0"/>
      <dgm:spPr/>
    </dgm:pt>
    <dgm:pt modelId="{AEFDDB77-8D73-9D44-8B33-D05828445BFA}" type="pres">
      <dgm:prSet presAssocID="{136F4031-1B02-054B-9452-8F4C868212A6}" presName="bentUpArrow1" presStyleLbl="alignImgPlace1" presStyleIdx="1" presStyleCnt="4"/>
      <dgm:spPr/>
    </dgm:pt>
    <dgm:pt modelId="{D040524C-14D8-3648-ADF4-53836F931B5B}" type="pres">
      <dgm:prSet presAssocID="{136F4031-1B02-054B-9452-8F4C868212A6}" presName="ParentText" presStyleLbl="node1" presStyleIdx="1" presStyleCnt="5">
        <dgm:presLayoutVars>
          <dgm:chMax val="1"/>
          <dgm:chPref val="1"/>
          <dgm:bulletEnabled val="1"/>
        </dgm:presLayoutVars>
      </dgm:prSet>
      <dgm:spPr/>
      <dgm:t>
        <a:bodyPr/>
        <a:lstStyle/>
        <a:p>
          <a:endParaRPr lang="it-IT"/>
        </a:p>
      </dgm:t>
    </dgm:pt>
    <dgm:pt modelId="{32884B64-03BE-EA41-8002-689EE442FEE8}" type="pres">
      <dgm:prSet presAssocID="{136F4031-1B02-054B-9452-8F4C868212A6}" presName="ChildText" presStyleLbl="revTx" presStyleIdx="1" presStyleCnt="5" custScaleX="458784" custLinFactX="77278" custLinFactNeighborX="100000" custLinFactNeighborY="29578">
        <dgm:presLayoutVars>
          <dgm:chMax val="0"/>
          <dgm:chPref val="0"/>
          <dgm:bulletEnabled val="1"/>
        </dgm:presLayoutVars>
      </dgm:prSet>
      <dgm:spPr/>
      <dgm:t>
        <a:bodyPr/>
        <a:lstStyle/>
        <a:p>
          <a:endParaRPr lang="it-IT"/>
        </a:p>
      </dgm:t>
    </dgm:pt>
    <dgm:pt modelId="{E60065C7-AA46-4945-BFBC-B0B6EFD6EC93}" type="pres">
      <dgm:prSet presAssocID="{937CE2E4-2A00-BF47-8CA6-9F04156C97EF}" presName="sibTrans" presStyleCnt="0"/>
      <dgm:spPr/>
    </dgm:pt>
    <dgm:pt modelId="{86B5BAD1-49E6-BC4B-8A5E-C60FA301842D}" type="pres">
      <dgm:prSet presAssocID="{9598FD27-8523-6343-8054-DF0DB184175D}" presName="composite" presStyleCnt="0"/>
      <dgm:spPr/>
    </dgm:pt>
    <dgm:pt modelId="{CE4B0D9C-D0EC-1A4B-A490-41EF8E5EE299}" type="pres">
      <dgm:prSet presAssocID="{9598FD27-8523-6343-8054-DF0DB184175D}" presName="bentUpArrow1" presStyleLbl="alignImgPlace1" presStyleIdx="2" presStyleCnt="4" custLinFactNeighborX="-18189" custLinFactNeighborY="-18898"/>
      <dgm:spPr/>
    </dgm:pt>
    <dgm:pt modelId="{802C222B-3AD9-0F48-8B06-29A4A793E4A0}" type="pres">
      <dgm:prSet presAssocID="{9598FD27-8523-6343-8054-DF0DB184175D}" presName="ParentText" presStyleLbl="node1" presStyleIdx="2" presStyleCnt="5" custLinFactNeighborX="-16861" custLinFactNeighborY="-16466">
        <dgm:presLayoutVars>
          <dgm:chMax val="1"/>
          <dgm:chPref val="1"/>
          <dgm:bulletEnabled val="1"/>
        </dgm:presLayoutVars>
      </dgm:prSet>
      <dgm:spPr/>
      <dgm:t>
        <a:bodyPr/>
        <a:lstStyle/>
        <a:p>
          <a:endParaRPr lang="it-IT"/>
        </a:p>
      </dgm:t>
    </dgm:pt>
    <dgm:pt modelId="{246E9050-CEAF-324D-B84B-EE898D01EB61}" type="pres">
      <dgm:prSet presAssocID="{9598FD27-8523-6343-8054-DF0DB184175D}" presName="ChildText" presStyleLbl="revTx" presStyleIdx="2" presStyleCnt="5" custScaleX="218069" custLinFactNeighborX="70053" custLinFactNeighborY="-1801">
        <dgm:presLayoutVars>
          <dgm:chMax val="0"/>
          <dgm:chPref val="0"/>
          <dgm:bulletEnabled val="1"/>
        </dgm:presLayoutVars>
      </dgm:prSet>
      <dgm:spPr/>
      <dgm:t>
        <a:bodyPr/>
        <a:lstStyle/>
        <a:p>
          <a:endParaRPr lang="it-IT"/>
        </a:p>
      </dgm:t>
    </dgm:pt>
    <dgm:pt modelId="{EDB56FA6-CD22-7A46-A508-13F49DA5FE33}" type="pres">
      <dgm:prSet presAssocID="{6382CE60-0952-9D4F-B814-1F2B5C9617A4}" presName="sibTrans" presStyleCnt="0"/>
      <dgm:spPr/>
    </dgm:pt>
    <dgm:pt modelId="{DEB67855-1734-C241-967B-30BCE8D67923}" type="pres">
      <dgm:prSet presAssocID="{7C1ACD10-F380-B849-AF95-4B56F9C095F4}" presName="composite" presStyleCnt="0"/>
      <dgm:spPr/>
    </dgm:pt>
    <dgm:pt modelId="{12EA900F-381B-0D49-9E32-A1D8B592FAEA}" type="pres">
      <dgm:prSet presAssocID="{7C1ACD10-F380-B849-AF95-4B56F9C095F4}" presName="bentUpArrow1" presStyleLbl="alignImgPlace1" presStyleIdx="3" presStyleCnt="4" custLinFactNeighborX="-27483" custLinFactNeighborY="-1955"/>
      <dgm:spPr/>
    </dgm:pt>
    <dgm:pt modelId="{461A4696-2B96-AD45-B4AD-B4CB31DCBD91}" type="pres">
      <dgm:prSet presAssocID="{7C1ACD10-F380-B849-AF95-4B56F9C095F4}" presName="ParentText" presStyleLbl="node1" presStyleIdx="3" presStyleCnt="5" custLinFactNeighborX="-31308">
        <dgm:presLayoutVars>
          <dgm:chMax val="1"/>
          <dgm:chPref val="1"/>
          <dgm:bulletEnabled val="1"/>
        </dgm:presLayoutVars>
      </dgm:prSet>
      <dgm:spPr/>
      <dgm:t>
        <a:bodyPr/>
        <a:lstStyle/>
        <a:p>
          <a:endParaRPr lang="it-IT"/>
        </a:p>
      </dgm:t>
    </dgm:pt>
    <dgm:pt modelId="{E9562413-12C8-9945-947C-7EA6245AEB82}" type="pres">
      <dgm:prSet presAssocID="{7C1ACD10-F380-B849-AF95-4B56F9C095F4}" presName="ChildText" presStyleLbl="revTx" presStyleIdx="3" presStyleCnt="5" custScaleX="326564" custLinFactNeighborX="67229" custLinFactNeighborY="1916">
        <dgm:presLayoutVars>
          <dgm:chMax val="0"/>
          <dgm:chPref val="0"/>
          <dgm:bulletEnabled val="1"/>
        </dgm:presLayoutVars>
      </dgm:prSet>
      <dgm:spPr/>
      <dgm:t>
        <a:bodyPr/>
        <a:lstStyle/>
        <a:p>
          <a:endParaRPr lang="it-IT"/>
        </a:p>
      </dgm:t>
    </dgm:pt>
    <dgm:pt modelId="{C86D04DA-ABFF-B844-B382-43DE43A0B217}" type="pres">
      <dgm:prSet presAssocID="{57342CC5-8AF1-8449-A4B4-8509314E64AD}" presName="sibTrans" presStyleCnt="0"/>
      <dgm:spPr/>
    </dgm:pt>
    <dgm:pt modelId="{0D066582-5E11-FF42-9F4A-0F1DCAC3294A}" type="pres">
      <dgm:prSet presAssocID="{47225D5E-B81E-A74E-BED2-64FD1395B5AC}" presName="composite" presStyleCnt="0"/>
      <dgm:spPr/>
    </dgm:pt>
    <dgm:pt modelId="{B6521D23-B727-E742-A9B0-75CA37C5C58D}" type="pres">
      <dgm:prSet presAssocID="{47225D5E-B81E-A74E-BED2-64FD1395B5AC}" presName="ParentText" presStyleLbl="node1" presStyleIdx="4" presStyleCnt="5" custScaleX="124050" custLinFactNeighborX="-95172" custLinFactNeighborY="3319">
        <dgm:presLayoutVars>
          <dgm:chMax val="1"/>
          <dgm:chPref val="1"/>
          <dgm:bulletEnabled val="1"/>
        </dgm:presLayoutVars>
      </dgm:prSet>
      <dgm:spPr/>
      <dgm:t>
        <a:bodyPr/>
        <a:lstStyle/>
        <a:p>
          <a:endParaRPr lang="it-IT"/>
        </a:p>
      </dgm:t>
    </dgm:pt>
    <dgm:pt modelId="{D8830E1F-0BBC-6741-96AC-267537918693}" type="pres">
      <dgm:prSet presAssocID="{47225D5E-B81E-A74E-BED2-64FD1395B5AC}" presName="FinalChildText" presStyleLbl="revTx" presStyleIdx="4" presStyleCnt="5" custScaleX="337760" custLinFactNeighborX="1635" custLinFactNeighborY="4307">
        <dgm:presLayoutVars>
          <dgm:chMax val="0"/>
          <dgm:chPref val="0"/>
          <dgm:bulletEnabled val="1"/>
        </dgm:presLayoutVars>
      </dgm:prSet>
      <dgm:spPr/>
      <dgm:t>
        <a:bodyPr/>
        <a:lstStyle/>
        <a:p>
          <a:endParaRPr lang="it-IT"/>
        </a:p>
      </dgm:t>
    </dgm:pt>
  </dgm:ptLst>
  <dgm:cxnLst>
    <dgm:cxn modelId="{5D766125-F3DC-0D49-BA75-36B810773F47}" type="presOf" srcId="{02B5A6D0-CC8D-4749-9A59-790548B2BBAB}" destId="{07D798EA-70CC-034E-B844-01350D18AA0F}" srcOrd="0" destOrd="1" presId="urn:microsoft.com/office/officeart/2005/8/layout/StepDownProcess"/>
    <dgm:cxn modelId="{ABD602CC-5F78-4D41-9B4C-A53FD7027CEA}" srcId="{9598FD27-8523-6343-8054-DF0DB184175D}" destId="{781950D0-6A26-9C4B-8D48-A7A9BCBB692E}" srcOrd="2" destOrd="0" parTransId="{77A56815-21E5-4E44-AB69-D0CEF8D6BDB2}" sibTransId="{E9D55FEB-680E-C648-80DC-27ACED582C32}"/>
    <dgm:cxn modelId="{D9B702E4-CE50-0843-AB9D-D8ADF717D316}" srcId="{7C1ACD10-F380-B849-AF95-4B56F9C095F4}" destId="{84F658E5-DD15-3B48-8634-B54BCD7CF69D}" srcOrd="1" destOrd="0" parTransId="{87E4E859-AA9D-1447-82C8-11E3AA1A73F6}" sibTransId="{82BF8022-F8CF-1641-8B16-FFEFFA358D0E}"/>
    <dgm:cxn modelId="{409465ED-86AD-0C4B-9870-817B3852B5FF}" type="presOf" srcId="{A161DCC1-17E9-E041-954C-5EAA2D1A07B6}" destId="{32884B64-03BE-EA41-8002-689EE442FEE8}" srcOrd="0" destOrd="3" presId="urn:microsoft.com/office/officeart/2005/8/layout/StepDownProcess"/>
    <dgm:cxn modelId="{4B5FE944-AD15-8948-948E-220D5F75BFEE}" type="presOf" srcId="{5DE3D36F-E9F2-E540-8248-55D76AE35AE3}" destId="{E9562413-12C8-9945-947C-7EA6245AEB82}" srcOrd="0" destOrd="2" presId="urn:microsoft.com/office/officeart/2005/8/layout/StepDownProcess"/>
    <dgm:cxn modelId="{0BC92F9E-3E12-5C49-B85D-60371D892246}" type="presOf" srcId="{50D3C4F3-4EC9-734B-A8E0-DE0D8BFAFEB1}" destId="{C658E7B5-D222-9B4D-9A10-DA3CA8E96BB4}" srcOrd="0" destOrd="0" presId="urn:microsoft.com/office/officeart/2005/8/layout/StepDownProcess"/>
    <dgm:cxn modelId="{ED72B518-16FE-3C45-B4D4-B47C06372A1A}" srcId="{A44E1064-C670-124E-936A-5F8E1A755901}" destId="{47225D5E-B81E-A74E-BED2-64FD1395B5AC}" srcOrd="4" destOrd="0" parTransId="{5B664A0B-5D17-674B-AFEE-2227BD66C95A}" sibTransId="{8D1C814B-B8DA-1848-8FC4-4D49FE9D5839}"/>
    <dgm:cxn modelId="{22A29852-496F-C743-BB83-15449B7B190D}" srcId="{136F4031-1B02-054B-9452-8F4C868212A6}" destId="{A161DCC1-17E9-E041-954C-5EAA2D1A07B6}" srcOrd="3" destOrd="0" parTransId="{2F6E1874-17FE-A444-ADE0-D8DB337900AF}" sibTransId="{090B7A3B-412B-FF4E-A092-D6AB25024AAF}"/>
    <dgm:cxn modelId="{67551CA1-C924-E24E-9B8A-7AB22ECA8130}" srcId="{A44E1064-C670-124E-936A-5F8E1A755901}" destId="{136F4031-1B02-054B-9452-8F4C868212A6}" srcOrd="1" destOrd="0" parTransId="{0ED580E4-6E88-3A4C-90D2-ED914BA56376}" sibTransId="{937CE2E4-2A00-BF47-8CA6-9F04156C97EF}"/>
    <dgm:cxn modelId="{E45B3F9F-CAA3-C043-B43D-0530D9ACE2FD}" srcId="{136F4031-1B02-054B-9452-8F4C868212A6}" destId="{73D0438B-5DCF-D149-B2B1-37B5D9B47180}" srcOrd="2" destOrd="0" parTransId="{1FBB6D2B-0C02-124C-A85F-C93C73EE2AC1}" sibTransId="{9BE68392-6D97-1E40-8C1B-5257156EAA4C}"/>
    <dgm:cxn modelId="{47D3ADAA-66B4-6247-87AA-268420EB43DB}" srcId="{50D3C4F3-4EC9-734B-A8E0-DE0D8BFAFEB1}" destId="{56FAF568-181F-2740-9F47-50B4327B7321}" srcOrd="2" destOrd="0" parTransId="{0EE5D96C-3426-1E43-A1C1-996A8258D9D3}" sibTransId="{508D9575-6D99-3648-9C46-ACC7E3577AFC}"/>
    <dgm:cxn modelId="{3F2571D5-3C21-9340-972A-9D86BBB9DA24}" srcId="{50D3C4F3-4EC9-734B-A8E0-DE0D8BFAFEB1}" destId="{02B5A6D0-CC8D-4749-9A59-790548B2BBAB}" srcOrd="1" destOrd="0" parTransId="{2352F68B-8E80-A343-8769-742EF9280618}" sibTransId="{92D6D889-E3B3-944D-8CDB-4CEE0945AC18}"/>
    <dgm:cxn modelId="{DE9E5AC4-532F-7A43-A09C-F926CE8377D2}" type="presOf" srcId="{9A30142E-EB96-0E43-AA33-FF1AF6FFAFF3}" destId="{E9562413-12C8-9945-947C-7EA6245AEB82}" srcOrd="0" destOrd="0" presId="urn:microsoft.com/office/officeart/2005/8/layout/StepDownProcess"/>
    <dgm:cxn modelId="{D1F9FBBD-E439-D44B-B4B6-6F6B846FE98E}" srcId="{47225D5E-B81E-A74E-BED2-64FD1395B5AC}" destId="{778FA3E6-F746-BA42-B70A-C7BBA62AE61D}" srcOrd="2" destOrd="0" parTransId="{60353F4D-24A9-2B42-A738-F9196D2148D2}" sibTransId="{9D89F992-1112-324C-AAEF-D005A5007606}"/>
    <dgm:cxn modelId="{8776934D-0A07-9B4B-8905-0974BBA8DA19}" srcId="{7C1ACD10-F380-B849-AF95-4B56F9C095F4}" destId="{5DE3D36F-E9F2-E540-8248-55D76AE35AE3}" srcOrd="2" destOrd="0" parTransId="{5D97FA8A-0E77-7447-B519-3A1CF2650D6D}" sibTransId="{CA18AFE6-3D9A-AA43-B365-C23CBE8DFE5C}"/>
    <dgm:cxn modelId="{E406816B-06A5-0249-B00B-CF9139B269AF}" srcId="{7C1ACD10-F380-B849-AF95-4B56F9C095F4}" destId="{9A30142E-EB96-0E43-AA33-FF1AF6FFAFF3}" srcOrd="0" destOrd="0" parTransId="{1D7C9DED-6D55-8742-B10F-BB60A739E0F7}" sibTransId="{8FD41E5E-AFF4-624F-89CC-3837F3DE605A}"/>
    <dgm:cxn modelId="{97A5BF09-900F-884D-92E9-553644684801}" type="presOf" srcId="{52958A9A-F007-584B-996E-42AC861A7F3F}" destId="{32884B64-03BE-EA41-8002-689EE442FEE8}" srcOrd="0" destOrd="0" presId="urn:microsoft.com/office/officeart/2005/8/layout/StepDownProcess"/>
    <dgm:cxn modelId="{2472C9EF-1F26-9E49-B73A-81D61868493A}" type="presOf" srcId="{A44E1064-C670-124E-936A-5F8E1A755901}" destId="{5D0E1D55-1D35-C442-999A-4D0F9C7808AC}" srcOrd="0" destOrd="0" presId="urn:microsoft.com/office/officeart/2005/8/layout/StepDownProcess"/>
    <dgm:cxn modelId="{6FE6F04E-1FD1-F845-87FB-2F02E42CB824}" srcId="{50D3C4F3-4EC9-734B-A8E0-DE0D8BFAFEB1}" destId="{857F0468-04B4-3D4A-BAB1-451BC52B5F46}" srcOrd="3" destOrd="0" parTransId="{C7ECBDC9-0F27-0742-AEF7-BCF78E3180D3}" sibTransId="{F171810C-BD97-6345-8A5B-72419BA90A0A}"/>
    <dgm:cxn modelId="{099E14E1-0040-0440-BD1C-FD6EB591B207}" type="presOf" srcId="{D3A156D3-0FEC-4442-81E4-14FD12837842}" destId="{246E9050-CEAF-324D-B84B-EE898D01EB61}" srcOrd="0" destOrd="1" presId="urn:microsoft.com/office/officeart/2005/8/layout/StepDownProcess"/>
    <dgm:cxn modelId="{60B9EDDC-7579-8443-8CA1-7A0FE8D5981A}" srcId="{A44E1064-C670-124E-936A-5F8E1A755901}" destId="{7C1ACD10-F380-B849-AF95-4B56F9C095F4}" srcOrd="3" destOrd="0" parTransId="{D1D9E0D4-124D-6343-AB3F-90969638E481}" sibTransId="{57342CC5-8AF1-8449-A4B4-8509314E64AD}"/>
    <dgm:cxn modelId="{2522A27C-A169-004F-B853-2B498805461D}" srcId="{7C1ACD10-F380-B849-AF95-4B56F9C095F4}" destId="{D8BDE382-5852-A449-9532-964B42789F97}" srcOrd="3" destOrd="0" parTransId="{EB8526B8-4A49-3F40-B4F3-09720B7D4536}" sibTransId="{D7FA115D-0618-554F-9532-78044658E546}"/>
    <dgm:cxn modelId="{53FD9136-0F57-CA4F-AF4F-A8E2551BDD0A}" srcId="{47225D5E-B81E-A74E-BED2-64FD1395B5AC}" destId="{FFB30D70-C8F6-9043-BE0A-B5DE130745E8}" srcOrd="1" destOrd="0" parTransId="{991341E7-F44C-9748-B6A3-B7B19F28A61A}" sibTransId="{DFC5AB4C-5AE7-1A41-BCB6-571506A003E2}"/>
    <dgm:cxn modelId="{316E4AC6-CCC8-CE4F-848E-A0BBBFBB0F28}" srcId="{9598FD27-8523-6343-8054-DF0DB184175D}" destId="{D3A156D3-0FEC-4442-81E4-14FD12837842}" srcOrd="1" destOrd="0" parTransId="{8BC7D006-E9FB-3042-9E33-39001700A94B}" sibTransId="{FF8EBD25-505E-D640-8D3C-B8ACD2B5D871}"/>
    <dgm:cxn modelId="{6B9719F9-6440-6B40-936A-516C7C4B8223}" srcId="{A44E1064-C670-124E-936A-5F8E1A755901}" destId="{50D3C4F3-4EC9-734B-A8E0-DE0D8BFAFEB1}" srcOrd="0" destOrd="0" parTransId="{E95C603C-8C55-B94D-BDBD-0A7C97CE0672}" sibTransId="{BF0CFFB3-39FC-974F-A681-2CBB28D35570}"/>
    <dgm:cxn modelId="{46DD56A9-C7DB-7643-9A4C-0E49791976DC}" type="presOf" srcId="{3D1CBF5D-9C8D-584E-AEC5-4BEADBC101C3}" destId="{07D798EA-70CC-034E-B844-01350D18AA0F}" srcOrd="0" destOrd="0" presId="urn:microsoft.com/office/officeart/2005/8/layout/StepDownProcess"/>
    <dgm:cxn modelId="{1CE9BF58-9718-E242-9088-76BCF2A13894}" type="presOf" srcId="{857F0468-04B4-3D4A-BAB1-451BC52B5F46}" destId="{07D798EA-70CC-034E-B844-01350D18AA0F}" srcOrd="0" destOrd="3" presId="urn:microsoft.com/office/officeart/2005/8/layout/StepDownProcess"/>
    <dgm:cxn modelId="{0F6D37C2-0DD8-294C-859E-C4B50B59434E}" type="presOf" srcId="{FFB30D70-C8F6-9043-BE0A-B5DE130745E8}" destId="{D8830E1F-0BBC-6741-96AC-267537918693}" srcOrd="0" destOrd="1" presId="urn:microsoft.com/office/officeart/2005/8/layout/StepDownProcess"/>
    <dgm:cxn modelId="{D321AFDB-4078-E24A-98D8-B4064B333AC4}" type="presOf" srcId="{FF173672-0374-614B-AE15-8A00E2DF0A1C}" destId="{D8830E1F-0BBC-6741-96AC-267537918693}" srcOrd="0" destOrd="0" presId="urn:microsoft.com/office/officeart/2005/8/layout/StepDownProcess"/>
    <dgm:cxn modelId="{D785D349-3C5B-304D-A915-CC6E19D9FDEB}" type="presOf" srcId="{47225D5E-B81E-A74E-BED2-64FD1395B5AC}" destId="{B6521D23-B727-E742-A9B0-75CA37C5C58D}" srcOrd="0" destOrd="0" presId="urn:microsoft.com/office/officeart/2005/8/layout/StepDownProcess"/>
    <dgm:cxn modelId="{3C471728-8D0E-ED43-A30D-96AFC71D34A8}" srcId="{47225D5E-B81E-A74E-BED2-64FD1395B5AC}" destId="{FF173672-0374-614B-AE15-8A00E2DF0A1C}" srcOrd="0" destOrd="0" parTransId="{07531ACA-D1AA-8A43-88FC-6E585850DA6B}" sibTransId="{B77ED9EC-D8C5-2B41-A93F-CB64047F1969}"/>
    <dgm:cxn modelId="{A040403F-FBF9-6944-A8C3-BE0117ECB043}" srcId="{A44E1064-C670-124E-936A-5F8E1A755901}" destId="{9598FD27-8523-6343-8054-DF0DB184175D}" srcOrd="2" destOrd="0" parTransId="{9737DF6C-D5F2-6844-BA6F-B28464D44D7D}" sibTransId="{6382CE60-0952-9D4F-B814-1F2B5C9617A4}"/>
    <dgm:cxn modelId="{49E4F759-A5E8-9B4D-BCA8-8D656CFC5FA6}" type="presOf" srcId="{D8BDE382-5852-A449-9532-964B42789F97}" destId="{E9562413-12C8-9945-947C-7EA6245AEB82}" srcOrd="0" destOrd="3" presId="urn:microsoft.com/office/officeart/2005/8/layout/StepDownProcess"/>
    <dgm:cxn modelId="{21AD03C3-6AA5-824F-AB4D-3C419103CEE9}" srcId="{136F4031-1B02-054B-9452-8F4C868212A6}" destId="{52958A9A-F007-584B-996E-42AC861A7F3F}" srcOrd="0" destOrd="0" parTransId="{7C79C137-1F24-9147-B462-6DF507130285}" sibTransId="{0B024A3D-E04F-2440-B943-9829C130AEDC}"/>
    <dgm:cxn modelId="{42291954-59D8-AA40-B9E8-7D6E7648A8B4}" type="presOf" srcId="{7C1ACD10-F380-B849-AF95-4B56F9C095F4}" destId="{461A4696-2B96-AD45-B4AD-B4CB31DCBD91}" srcOrd="0" destOrd="0" presId="urn:microsoft.com/office/officeart/2005/8/layout/StepDownProcess"/>
    <dgm:cxn modelId="{25BB9AE6-7A10-7D45-9201-BF3FC478C8A6}" type="presOf" srcId="{4070ED59-EC9A-1E4C-8684-14F62D93108C}" destId="{D8830E1F-0BBC-6741-96AC-267537918693}" srcOrd="0" destOrd="3" presId="urn:microsoft.com/office/officeart/2005/8/layout/StepDownProcess"/>
    <dgm:cxn modelId="{F0B6187B-B07A-0049-8357-F5D3363BD42F}" type="presOf" srcId="{778FA3E6-F746-BA42-B70A-C7BBA62AE61D}" destId="{D8830E1F-0BBC-6741-96AC-267537918693}" srcOrd="0" destOrd="2" presId="urn:microsoft.com/office/officeart/2005/8/layout/StepDownProcess"/>
    <dgm:cxn modelId="{D6AAFE2B-8266-4D4A-AB4F-B0A9ED5BC1E5}" type="presOf" srcId="{9598FD27-8523-6343-8054-DF0DB184175D}" destId="{802C222B-3AD9-0F48-8B06-29A4A793E4A0}" srcOrd="0" destOrd="0" presId="urn:microsoft.com/office/officeart/2005/8/layout/StepDownProcess"/>
    <dgm:cxn modelId="{7A1F9C87-984D-6949-94B3-0EB43D21D72E}" type="presOf" srcId="{84F658E5-DD15-3B48-8634-B54BCD7CF69D}" destId="{E9562413-12C8-9945-947C-7EA6245AEB82}" srcOrd="0" destOrd="1" presId="urn:microsoft.com/office/officeart/2005/8/layout/StepDownProcess"/>
    <dgm:cxn modelId="{B980ED9F-D172-C84E-8990-A2A148FA90CC}" type="presOf" srcId="{781950D0-6A26-9C4B-8D48-A7A9BCBB692E}" destId="{246E9050-CEAF-324D-B84B-EE898D01EB61}" srcOrd="0" destOrd="2" presId="urn:microsoft.com/office/officeart/2005/8/layout/StepDownProcess"/>
    <dgm:cxn modelId="{051F9AEF-FBC3-E84A-9039-4B190BA3D4AB}" type="presOf" srcId="{355CCBE1-D35E-6246-9CAA-6FE9E9DC365B}" destId="{32884B64-03BE-EA41-8002-689EE442FEE8}" srcOrd="0" destOrd="1" presId="urn:microsoft.com/office/officeart/2005/8/layout/StepDownProcess"/>
    <dgm:cxn modelId="{AE103DA6-6200-0041-B767-3C2F16AA8CB3}" type="presOf" srcId="{1BF29056-89C3-214C-9BB7-25D212D237C8}" destId="{246E9050-CEAF-324D-B84B-EE898D01EB61}" srcOrd="0" destOrd="0" presId="urn:microsoft.com/office/officeart/2005/8/layout/StepDownProcess"/>
    <dgm:cxn modelId="{21F7DAB0-D674-6149-86F1-52E86D35F2C6}" type="presOf" srcId="{56FAF568-181F-2740-9F47-50B4327B7321}" destId="{07D798EA-70CC-034E-B844-01350D18AA0F}" srcOrd="0" destOrd="2" presId="urn:microsoft.com/office/officeart/2005/8/layout/StepDownProcess"/>
    <dgm:cxn modelId="{5581134D-2DD9-4947-9C4E-21BC993E9F46}" srcId="{9598FD27-8523-6343-8054-DF0DB184175D}" destId="{1BF29056-89C3-214C-9BB7-25D212D237C8}" srcOrd="0" destOrd="0" parTransId="{CC55661B-6592-0C49-B90B-D2CFAD639037}" sibTransId="{68031813-A507-E146-967F-0CB9E8B7F881}"/>
    <dgm:cxn modelId="{0CA0B0DC-DCD1-9240-AE0D-4129639F36A2}" type="presOf" srcId="{136F4031-1B02-054B-9452-8F4C868212A6}" destId="{D040524C-14D8-3648-ADF4-53836F931B5B}" srcOrd="0" destOrd="0" presId="urn:microsoft.com/office/officeart/2005/8/layout/StepDownProcess"/>
    <dgm:cxn modelId="{FD059564-CD9E-7C43-B40A-8375CD868C73}" srcId="{50D3C4F3-4EC9-734B-A8E0-DE0D8BFAFEB1}" destId="{3D1CBF5D-9C8D-584E-AEC5-4BEADBC101C3}" srcOrd="0" destOrd="0" parTransId="{4ED91254-2910-4E44-A9B4-FBA88456FE52}" sibTransId="{DFFBB6A9-582F-8A44-BEEB-7BFE01AF5731}"/>
    <dgm:cxn modelId="{A84AAC27-C345-8547-A0DD-2FEE4568A038}" type="presOf" srcId="{73D0438B-5DCF-D149-B2B1-37B5D9B47180}" destId="{32884B64-03BE-EA41-8002-689EE442FEE8}" srcOrd="0" destOrd="2" presId="urn:microsoft.com/office/officeart/2005/8/layout/StepDownProcess"/>
    <dgm:cxn modelId="{516A9114-4DBD-244F-9E05-B419D0D75422}" srcId="{136F4031-1B02-054B-9452-8F4C868212A6}" destId="{355CCBE1-D35E-6246-9CAA-6FE9E9DC365B}" srcOrd="1" destOrd="0" parTransId="{3F87B24F-EF51-C549-AF3D-9B93984D74D3}" sibTransId="{DF64AF12-2C46-5E4A-A446-71F0B4596CF6}"/>
    <dgm:cxn modelId="{67F618AD-DEBC-5447-B706-EC86C957256A}" srcId="{47225D5E-B81E-A74E-BED2-64FD1395B5AC}" destId="{4070ED59-EC9A-1E4C-8684-14F62D93108C}" srcOrd="3" destOrd="0" parTransId="{51197A6C-B210-0444-A317-E6A236BB79BE}" sibTransId="{58D28042-7A20-D044-9ACF-6D70D2E06831}"/>
    <dgm:cxn modelId="{88F7E542-B57E-2443-8853-638F3F0615CE}" type="presParOf" srcId="{5D0E1D55-1D35-C442-999A-4D0F9C7808AC}" destId="{87916C39-2E8B-0043-93FE-5346285170CD}" srcOrd="0" destOrd="0" presId="urn:microsoft.com/office/officeart/2005/8/layout/StepDownProcess"/>
    <dgm:cxn modelId="{3882CF5D-6F66-4E4E-9FB3-2D8704D59E96}" type="presParOf" srcId="{87916C39-2E8B-0043-93FE-5346285170CD}" destId="{21FA2F72-DEAF-704D-AC37-43EB76C0CACB}" srcOrd="0" destOrd="0" presId="urn:microsoft.com/office/officeart/2005/8/layout/StepDownProcess"/>
    <dgm:cxn modelId="{5690DC8F-775B-4A46-B5CF-208966E21D48}" type="presParOf" srcId="{87916C39-2E8B-0043-93FE-5346285170CD}" destId="{C658E7B5-D222-9B4D-9A10-DA3CA8E96BB4}" srcOrd="1" destOrd="0" presId="urn:microsoft.com/office/officeart/2005/8/layout/StepDownProcess"/>
    <dgm:cxn modelId="{6B2A4BED-3691-964F-AB81-942A9DEC5CDB}" type="presParOf" srcId="{87916C39-2E8B-0043-93FE-5346285170CD}" destId="{07D798EA-70CC-034E-B844-01350D18AA0F}" srcOrd="2" destOrd="0" presId="urn:microsoft.com/office/officeart/2005/8/layout/StepDownProcess"/>
    <dgm:cxn modelId="{0D9763B3-F5F8-3A4D-80C1-B860CFB10BEA}" type="presParOf" srcId="{5D0E1D55-1D35-C442-999A-4D0F9C7808AC}" destId="{AC548B84-2593-1D4E-8F46-BF2DE3405563}" srcOrd="1" destOrd="0" presId="urn:microsoft.com/office/officeart/2005/8/layout/StepDownProcess"/>
    <dgm:cxn modelId="{545106E9-59E9-134B-ACF7-A32AF23D638E}" type="presParOf" srcId="{5D0E1D55-1D35-C442-999A-4D0F9C7808AC}" destId="{2FB09C0A-986C-EE43-9EC9-C5EE8B104A50}" srcOrd="2" destOrd="0" presId="urn:microsoft.com/office/officeart/2005/8/layout/StepDownProcess"/>
    <dgm:cxn modelId="{76BBB6AF-DF38-894A-8158-786EE5441742}" type="presParOf" srcId="{2FB09C0A-986C-EE43-9EC9-C5EE8B104A50}" destId="{AEFDDB77-8D73-9D44-8B33-D05828445BFA}" srcOrd="0" destOrd="0" presId="urn:microsoft.com/office/officeart/2005/8/layout/StepDownProcess"/>
    <dgm:cxn modelId="{3828A0AC-A375-7449-8D42-648EE17BD2FE}" type="presParOf" srcId="{2FB09C0A-986C-EE43-9EC9-C5EE8B104A50}" destId="{D040524C-14D8-3648-ADF4-53836F931B5B}" srcOrd="1" destOrd="0" presId="urn:microsoft.com/office/officeart/2005/8/layout/StepDownProcess"/>
    <dgm:cxn modelId="{466C3A98-ED8C-7F49-88FE-C52AEB5ECABB}" type="presParOf" srcId="{2FB09C0A-986C-EE43-9EC9-C5EE8B104A50}" destId="{32884B64-03BE-EA41-8002-689EE442FEE8}" srcOrd="2" destOrd="0" presId="urn:microsoft.com/office/officeart/2005/8/layout/StepDownProcess"/>
    <dgm:cxn modelId="{EA638686-314D-8D41-B1F2-816B44255D5D}" type="presParOf" srcId="{5D0E1D55-1D35-C442-999A-4D0F9C7808AC}" destId="{E60065C7-AA46-4945-BFBC-B0B6EFD6EC93}" srcOrd="3" destOrd="0" presId="urn:microsoft.com/office/officeart/2005/8/layout/StepDownProcess"/>
    <dgm:cxn modelId="{525F6FD4-54AC-0E46-B901-61B2AEA92DC2}" type="presParOf" srcId="{5D0E1D55-1D35-C442-999A-4D0F9C7808AC}" destId="{86B5BAD1-49E6-BC4B-8A5E-C60FA301842D}" srcOrd="4" destOrd="0" presId="urn:microsoft.com/office/officeart/2005/8/layout/StepDownProcess"/>
    <dgm:cxn modelId="{A4FA8037-274D-AC49-ADEA-BF48E98DFD4D}" type="presParOf" srcId="{86B5BAD1-49E6-BC4B-8A5E-C60FA301842D}" destId="{CE4B0D9C-D0EC-1A4B-A490-41EF8E5EE299}" srcOrd="0" destOrd="0" presId="urn:microsoft.com/office/officeart/2005/8/layout/StepDownProcess"/>
    <dgm:cxn modelId="{A115C322-1E9D-E049-8251-46D261D813E4}" type="presParOf" srcId="{86B5BAD1-49E6-BC4B-8A5E-C60FA301842D}" destId="{802C222B-3AD9-0F48-8B06-29A4A793E4A0}" srcOrd="1" destOrd="0" presId="urn:microsoft.com/office/officeart/2005/8/layout/StepDownProcess"/>
    <dgm:cxn modelId="{8957FFBA-9664-0D45-ABB2-58C8423E599D}" type="presParOf" srcId="{86B5BAD1-49E6-BC4B-8A5E-C60FA301842D}" destId="{246E9050-CEAF-324D-B84B-EE898D01EB61}" srcOrd="2" destOrd="0" presId="urn:microsoft.com/office/officeart/2005/8/layout/StepDownProcess"/>
    <dgm:cxn modelId="{3AB26FE9-66FD-0F4C-8781-E158280460D4}" type="presParOf" srcId="{5D0E1D55-1D35-C442-999A-4D0F9C7808AC}" destId="{EDB56FA6-CD22-7A46-A508-13F49DA5FE33}" srcOrd="5" destOrd="0" presId="urn:microsoft.com/office/officeart/2005/8/layout/StepDownProcess"/>
    <dgm:cxn modelId="{4D9E432B-B0A1-7C4E-B292-9E641A2F004E}" type="presParOf" srcId="{5D0E1D55-1D35-C442-999A-4D0F9C7808AC}" destId="{DEB67855-1734-C241-967B-30BCE8D67923}" srcOrd="6" destOrd="0" presId="urn:microsoft.com/office/officeart/2005/8/layout/StepDownProcess"/>
    <dgm:cxn modelId="{B182ED53-3D1F-404B-B88F-CE4A648F85A5}" type="presParOf" srcId="{DEB67855-1734-C241-967B-30BCE8D67923}" destId="{12EA900F-381B-0D49-9E32-A1D8B592FAEA}" srcOrd="0" destOrd="0" presId="urn:microsoft.com/office/officeart/2005/8/layout/StepDownProcess"/>
    <dgm:cxn modelId="{BF54F517-C4C0-DF43-B371-17D0AB2AA976}" type="presParOf" srcId="{DEB67855-1734-C241-967B-30BCE8D67923}" destId="{461A4696-2B96-AD45-B4AD-B4CB31DCBD91}" srcOrd="1" destOrd="0" presId="urn:microsoft.com/office/officeart/2005/8/layout/StepDownProcess"/>
    <dgm:cxn modelId="{1B23E5E0-4B8C-E847-AC12-BEA232BDEF8A}" type="presParOf" srcId="{DEB67855-1734-C241-967B-30BCE8D67923}" destId="{E9562413-12C8-9945-947C-7EA6245AEB82}" srcOrd="2" destOrd="0" presId="urn:microsoft.com/office/officeart/2005/8/layout/StepDownProcess"/>
    <dgm:cxn modelId="{DC76FDCC-5BC2-744C-8AA0-12DD9EF779C7}" type="presParOf" srcId="{5D0E1D55-1D35-C442-999A-4D0F9C7808AC}" destId="{C86D04DA-ABFF-B844-B382-43DE43A0B217}" srcOrd="7" destOrd="0" presId="urn:microsoft.com/office/officeart/2005/8/layout/StepDownProcess"/>
    <dgm:cxn modelId="{532958D8-3CCF-CD4A-8E5B-036A042C5E14}" type="presParOf" srcId="{5D0E1D55-1D35-C442-999A-4D0F9C7808AC}" destId="{0D066582-5E11-FF42-9F4A-0F1DCAC3294A}" srcOrd="8" destOrd="0" presId="urn:microsoft.com/office/officeart/2005/8/layout/StepDownProcess"/>
    <dgm:cxn modelId="{D96F8E5E-DA68-CB46-8EC7-71E32A66BB47}" type="presParOf" srcId="{0D066582-5E11-FF42-9F4A-0F1DCAC3294A}" destId="{B6521D23-B727-E742-A9B0-75CA37C5C58D}" srcOrd="0" destOrd="0" presId="urn:microsoft.com/office/officeart/2005/8/layout/StepDownProcess"/>
    <dgm:cxn modelId="{E8188C47-0A49-C940-B4AB-C191B9ECDC09}" type="presParOf" srcId="{0D066582-5E11-FF42-9F4A-0F1DCAC3294A}" destId="{D8830E1F-0BBC-6741-96AC-26753791869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96781-D638-2144-9ADD-EAE8B91BD2D2}">
      <dsp:nvSpPr>
        <dsp:cNvPr id="0" name=""/>
        <dsp:cNvSpPr/>
      </dsp:nvSpPr>
      <dsp:spPr>
        <a:xfrm>
          <a:off x="-3586740" y="-551226"/>
          <a:ext cx="4275865" cy="4275865"/>
        </a:xfrm>
        <a:prstGeom prst="blockArc">
          <a:avLst>
            <a:gd name="adj1" fmla="val 18900000"/>
            <a:gd name="adj2" fmla="val 2700000"/>
            <a:gd name="adj3" fmla="val 5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35A7C-F500-6047-AD89-1A3D9A03EE2D}">
      <dsp:nvSpPr>
        <dsp:cNvPr id="0" name=""/>
        <dsp:cNvSpPr/>
      </dsp:nvSpPr>
      <dsp:spPr>
        <a:xfrm>
          <a:off x="302242" y="198274"/>
          <a:ext cx="6583744" cy="3968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63" tIns="48260" rIns="48260" bIns="48260" numCol="1" spcCol="1270" anchor="ctr" anchorCtr="0">
          <a:noAutofit/>
        </a:bodyPr>
        <a:lstStyle/>
        <a:p>
          <a:pPr lvl="0" algn="l" defTabSz="844550">
            <a:lnSpc>
              <a:spcPct val="90000"/>
            </a:lnSpc>
            <a:spcBef>
              <a:spcPct val="0"/>
            </a:spcBef>
            <a:spcAft>
              <a:spcPct val="35000"/>
            </a:spcAft>
          </a:pPr>
          <a:r>
            <a:rPr lang="it-IT" sz="1900" kern="1200" dirty="0"/>
            <a:t>Comprensione di cosa </a:t>
          </a:r>
          <a:r>
            <a:rPr lang="it-IT" sz="1900" kern="1200" dirty="0" smtClean="0"/>
            <a:t>sia Industria 4.0</a:t>
          </a:r>
          <a:endParaRPr lang="it-IT" sz="1900" kern="1200" dirty="0"/>
        </a:p>
      </dsp:txBody>
      <dsp:txXfrm>
        <a:off x="302242" y="198274"/>
        <a:ext cx="6583744" cy="396803"/>
      </dsp:txXfrm>
    </dsp:sp>
    <dsp:sp modelId="{2ACC9F18-6573-3E42-A2B9-77444F6753DD}">
      <dsp:nvSpPr>
        <dsp:cNvPr id="0" name=""/>
        <dsp:cNvSpPr/>
      </dsp:nvSpPr>
      <dsp:spPr>
        <a:xfrm>
          <a:off x="54240" y="148674"/>
          <a:ext cx="496004" cy="496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500832-589A-834D-AF0F-5116276151C0}">
      <dsp:nvSpPr>
        <dsp:cNvPr id="0" name=""/>
        <dsp:cNvSpPr/>
      </dsp:nvSpPr>
      <dsp:spPr>
        <a:xfrm>
          <a:off x="586580" y="793289"/>
          <a:ext cx="6299407" cy="3968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63" tIns="48260" rIns="48260" bIns="48260" numCol="1" spcCol="1270" anchor="ctr" anchorCtr="0">
          <a:noAutofit/>
        </a:bodyPr>
        <a:lstStyle/>
        <a:p>
          <a:pPr lvl="0" algn="l" defTabSz="844550">
            <a:lnSpc>
              <a:spcPct val="90000"/>
            </a:lnSpc>
            <a:spcBef>
              <a:spcPct val="0"/>
            </a:spcBef>
            <a:spcAft>
              <a:spcPct val="35000"/>
            </a:spcAft>
          </a:pPr>
          <a:r>
            <a:rPr lang="it-IT" sz="1900" kern="1200" dirty="0"/>
            <a:t>Comprensione delle tecnologie di Industria 4.0</a:t>
          </a:r>
        </a:p>
      </dsp:txBody>
      <dsp:txXfrm>
        <a:off x="586580" y="793289"/>
        <a:ext cx="6299407" cy="396803"/>
      </dsp:txXfrm>
    </dsp:sp>
    <dsp:sp modelId="{8E149B68-A8ED-DF49-A0DB-2717A21897C6}">
      <dsp:nvSpPr>
        <dsp:cNvPr id="0" name=""/>
        <dsp:cNvSpPr/>
      </dsp:nvSpPr>
      <dsp:spPr>
        <a:xfrm>
          <a:off x="338578" y="743689"/>
          <a:ext cx="496004" cy="496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EC0879-79E6-BF4A-B575-0FD24C510725}">
      <dsp:nvSpPr>
        <dsp:cNvPr id="0" name=""/>
        <dsp:cNvSpPr/>
      </dsp:nvSpPr>
      <dsp:spPr>
        <a:xfrm>
          <a:off x="673849" y="1388304"/>
          <a:ext cx="6212138" cy="3968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63" tIns="48260" rIns="48260" bIns="48260" numCol="1" spcCol="1270" anchor="ctr" anchorCtr="0">
          <a:noAutofit/>
        </a:bodyPr>
        <a:lstStyle/>
        <a:p>
          <a:pPr lvl="0" algn="l" defTabSz="844550">
            <a:lnSpc>
              <a:spcPct val="90000"/>
            </a:lnSpc>
            <a:spcBef>
              <a:spcPct val="0"/>
            </a:spcBef>
            <a:spcAft>
              <a:spcPct val="35000"/>
            </a:spcAft>
          </a:pPr>
          <a:r>
            <a:rPr lang="it-IT" sz="1900" kern="1200" dirty="0"/>
            <a:t>Superamento della diffidenza</a:t>
          </a:r>
        </a:p>
      </dsp:txBody>
      <dsp:txXfrm>
        <a:off x="673849" y="1388304"/>
        <a:ext cx="6212138" cy="396803"/>
      </dsp:txXfrm>
    </dsp:sp>
    <dsp:sp modelId="{61B46153-6301-CD45-B9A3-6337344365AD}">
      <dsp:nvSpPr>
        <dsp:cNvPr id="0" name=""/>
        <dsp:cNvSpPr/>
      </dsp:nvSpPr>
      <dsp:spPr>
        <a:xfrm>
          <a:off x="425846" y="1338703"/>
          <a:ext cx="496004" cy="496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A937F-071C-5943-94E6-77C98968CBCA}">
      <dsp:nvSpPr>
        <dsp:cNvPr id="0" name=""/>
        <dsp:cNvSpPr/>
      </dsp:nvSpPr>
      <dsp:spPr>
        <a:xfrm>
          <a:off x="586580" y="1983319"/>
          <a:ext cx="6299407" cy="3968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63" tIns="48260" rIns="48260" bIns="48260" numCol="1" spcCol="1270" anchor="ctr" anchorCtr="0">
          <a:noAutofit/>
        </a:bodyPr>
        <a:lstStyle/>
        <a:p>
          <a:pPr lvl="0" algn="l" defTabSz="844550">
            <a:lnSpc>
              <a:spcPct val="90000"/>
            </a:lnSpc>
            <a:spcBef>
              <a:spcPct val="0"/>
            </a:spcBef>
            <a:spcAft>
              <a:spcPct val="35000"/>
            </a:spcAft>
          </a:pPr>
          <a:r>
            <a:rPr lang="it-IT" sz="1900" kern="1200" dirty="0"/>
            <a:t>Comprensione dei reali vantaggi offerti</a:t>
          </a:r>
        </a:p>
      </dsp:txBody>
      <dsp:txXfrm>
        <a:off x="586580" y="1983319"/>
        <a:ext cx="6299407" cy="396803"/>
      </dsp:txXfrm>
    </dsp:sp>
    <dsp:sp modelId="{FA00AE3C-05B7-F64C-B5B3-65D8C2951D64}">
      <dsp:nvSpPr>
        <dsp:cNvPr id="0" name=""/>
        <dsp:cNvSpPr/>
      </dsp:nvSpPr>
      <dsp:spPr>
        <a:xfrm>
          <a:off x="338578" y="1933718"/>
          <a:ext cx="496004" cy="496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9BF7E1-56F1-2F4F-A9C8-AB7C6E519E64}">
      <dsp:nvSpPr>
        <dsp:cNvPr id="0" name=""/>
        <dsp:cNvSpPr/>
      </dsp:nvSpPr>
      <dsp:spPr>
        <a:xfrm>
          <a:off x="302242" y="2578333"/>
          <a:ext cx="6583744" cy="3968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63" tIns="48260" rIns="48260" bIns="48260" numCol="1" spcCol="1270" anchor="ctr" anchorCtr="0">
          <a:noAutofit/>
        </a:bodyPr>
        <a:lstStyle/>
        <a:p>
          <a:pPr lvl="0" algn="l" defTabSz="844550">
            <a:lnSpc>
              <a:spcPct val="90000"/>
            </a:lnSpc>
            <a:spcBef>
              <a:spcPct val="0"/>
            </a:spcBef>
            <a:spcAft>
              <a:spcPct val="35000"/>
            </a:spcAft>
          </a:pPr>
          <a:r>
            <a:rPr lang="it-IT" sz="1900" kern="1200" dirty="0"/>
            <a:t>Costruzione di una </a:t>
          </a:r>
          <a:r>
            <a:rPr lang="it-IT" sz="1900" kern="1200" dirty="0" err="1"/>
            <a:t>roadmap</a:t>
          </a:r>
          <a:r>
            <a:rPr lang="it-IT" sz="1900" kern="1200" dirty="0"/>
            <a:t> di implementazione dei progetti</a:t>
          </a:r>
        </a:p>
      </dsp:txBody>
      <dsp:txXfrm>
        <a:off x="302242" y="2578333"/>
        <a:ext cx="6583744" cy="396803"/>
      </dsp:txXfrm>
    </dsp:sp>
    <dsp:sp modelId="{D0A4F6DC-8C4D-7849-8B13-F7DAF515A846}">
      <dsp:nvSpPr>
        <dsp:cNvPr id="0" name=""/>
        <dsp:cNvSpPr/>
      </dsp:nvSpPr>
      <dsp:spPr>
        <a:xfrm>
          <a:off x="54240" y="2528733"/>
          <a:ext cx="496004" cy="496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2F72-DEAF-704D-AC37-43EB76C0CACB}">
      <dsp:nvSpPr>
        <dsp:cNvPr id="0" name=""/>
        <dsp:cNvSpPr/>
      </dsp:nvSpPr>
      <dsp:spPr>
        <a:xfrm rot="5400000">
          <a:off x="435983" y="1425984"/>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8E7B5-D222-9B4D-9A10-DA3CA8E96BB4}">
      <dsp:nvSpPr>
        <dsp:cNvPr id="0" name=""/>
        <dsp:cNvSpPr/>
      </dsp:nvSpPr>
      <dsp:spPr>
        <a:xfrm>
          <a:off x="287924" y="806498"/>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 Informare</a:t>
          </a:r>
        </a:p>
      </dsp:txBody>
      <dsp:txXfrm>
        <a:off x="320075" y="838649"/>
        <a:ext cx="876456" cy="594198"/>
      </dsp:txXfrm>
    </dsp:sp>
    <dsp:sp modelId="{07D798EA-70CC-034E-B844-01350D18AA0F}">
      <dsp:nvSpPr>
        <dsp:cNvPr id="0" name=""/>
        <dsp:cNvSpPr/>
      </dsp:nvSpPr>
      <dsp:spPr>
        <a:xfrm>
          <a:off x="1288340" y="798126"/>
          <a:ext cx="3139083"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Seminari di introduzione all’I4.0</a:t>
          </a:r>
        </a:p>
        <a:p>
          <a:pPr marL="114300" lvl="1" indent="-114300" algn="l" defTabSz="533400">
            <a:lnSpc>
              <a:spcPct val="90000"/>
            </a:lnSpc>
            <a:spcBef>
              <a:spcPct val="0"/>
            </a:spcBef>
            <a:spcAft>
              <a:spcPct val="15000"/>
            </a:spcAft>
            <a:buChar char="••"/>
          </a:pPr>
          <a:r>
            <a:rPr lang="it-IT" sz="1200" kern="1200" dirty="0"/>
            <a:t>Visite aziendali</a:t>
          </a:r>
        </a:p>
        <a:p>
          <a:pPr marL="114300" lvl="1" indent="-114300" algn="l" defTabSz="533400">
            <a:lnSpc>
              <a:spcPct val="90000"/>
            </a:lnSpc>
            <a:spcBef>
              <a:spcPct val="0"/>
            </a:spcBef>
            <a:spcAft>
              <a:spcPct val="15000"/>
            </a:spcAft>
            <a:buChar char="••"/>
          </a:pPr>
          <a:r>
            <a:rPr lang="it-IT" sz="1200" kern="1200" dirty="0"/>
            <a:t>Workshop aziendali</a:t>
          </a:r>
        </a:p>
        <a:p>
          <a:pPr marL="114300" lvl="1" indent="-114300" algn="l" defTabSz="533400">
            <a:lnSpc>
              <a:spcPct val="90000"/>
            </a:lnSpc>
            <a:spcBef>
              <a:spcPct val="0"/>
            </a:spcBef>
            <a:spcAft>
              <a:spcPct val="15000"/>
            </a:spcAft>
            <a:buChar char="••"/>
          </a:pPr>
          <a:r>
            <a:rPr lang="it-IT" sz="1200" kern="1200" dirty="0"/>
            <a:t>Assessment digitale</a:t>
          </a:r>
        </a:p>
      </dsp:txBody>
      <dsp:txXfrm>
        <a:off x="1288340" y="798126"/>
        <a:ext cx="3139083" cy="532229"/>
      </dsp:txXfrm>
    </dsp:sp>
    <dsp:sp modelId="{AEFDDB77-8D73-9D44-8B33-D05828445BFA}">
      <dsp:nvSpPr>
        <dsp:cNvPr id="0" name=""/>
        <dsp:cNvSpPr/>
      </dsp:nvSpPr>
      <dsp:spPr>
        <a:xfrm rot="5400000">
          <a:off x="1942743" y="2165698"/>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0524C-14D8-3648-ADF4-53836F931B5B}">
      <dsp:nvSpPr>
        <dsp:cNvPr id="0" name=""/>
        <dsp:cNvSpPr/>
      </dsp:nvSpPr>
      <dsp:spPr>
        <a:xfrm>
          <a:off x="1794684" y="1546212"/>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Mostrare</a:t>
          </a:r>
        </a:p>
      </dsp:txBody>
      <dsp:txXfrm>
        <a:off x="1826835" y="1578363"/>
        <a:ext cx="876456" cy="594198"/>
      </dsp:txXfrm>
    </dsp:sp>
    <dsp:sp modelId="{32884B64-03BE-EA41-8002-689EE442FEE8}">
      <dsp:nvSpPr>
        <dsp:cNvPr id="0" name=""/>
        <dsp:cNvSpPr/>
      </dsp:nvSpPr>
      <dsp:spPr>
        <a:xfrm>
          <a:off x="2720978" y="1766438"/>
          <a:ext cx="3139083"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Tour al CC</a:t>
          </a:r>
        </a:p>
        <a:p>
          <a:pPr marL="114300" lvl="1" indent="-114300" algn="l" defTabSz="533400">
            <a:lnSpc>
              <a:spcPct val="90000"/>
            </a:lnSpc>
            <a:spcBef>
              <a:spcPct val="0"/>
            </a:spcBef>
            <a:spcAft>
              <a:spcPct val="15000"/>
            </a:spcAft>
            <a:buChar char="••"/>
          </a:pPr>
          <a:r>
            <a:rPr lang="it-IT" sz="1200" kern="1200" dirty="0"/>
            <a:t>Demo specifici su Use case</a:t>
          </a:r>
        </a:p>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endParaRPr lang="it-IT" sz="1200" kern="1200" dirty="0"/>
        </a:p>
      </dsp:txBody>
      <dsp:txXfrm>
        <a:off x="2720978" y="1766438"/>
        <a:ext cx="3139083" cy="532229"/>
      </dsp:txXfrm>
    </dsp:sp>
    <dsp:sp modelId="{CE4B0D9C-D0EC-1A4B-A490-41EF8E5EE299}">
      <dsp:nvSpPr>
        <dsp:cNvPr id="0" name=""/>
        <dsp:cNvSpPr/>
      </dsp:nvSpPr>
      <dsp:spPr>
        <a:xfrm rot="5400000">
          <a:off x="3047107" y="2799802"/>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C222B-3AD9-0F48-8B06-29A4A793E4A0}">
      <dsp:nvSpPr>
        <dsp:cNvPr id="0" name=""/>
        <dsp:cNvSpPr/>
      </dsp:nvSpPr>
      <dsp:spPr>
        <a:xfrm>
          <a:off x="2856149" y="2177497"/>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Spiegare</a:t>
          </a:r>
        </a:p>
      </dsp:txBody>
      <dsp:txXfrm>
        <a:off x="2888300" y="2209648"/>
        <a:ext cx="876456" cy="594198"/>
      </dsp:txXfrm>
    </dsp:sp>
    <dsp:sp modelId="{246E9050-CEAF-324D-B84B-EE898D01EB61}">
      <dsp:nvSpPr>
        <dsp:cNvPr id="0" name=""/>
        <dsp:cNvSpPr/>
      </dsp:nvSpPr>
      <dsp:spPr>
        <a:xfrm>
          <a:off x="4030919" y="2339143"/>
          <a:ext cx="1492067"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err="1"/>
            <a:t>Teaching</a:t>
          </a:r>
          <a:r>
            <a:rPr lang="it-IT" sz="1200" kern="1200" dirty="0"/>
            <a:t> </a:t>
          </a:r>
          <a:r>
            <a:rPr lang="it-IT" sz="1200" kern="1200" dirty="0" err="1"/>
            <a:t>factory</a:t>
          </a:r>
          <a:endParaRPr lang="it-IT" sz="1200" kern="1200" dirty="0"/>
        </a:p>
        <a:p>
          <a:pPr marL="114300" lvl="1" indent="-114300" algn="l" defTabSz="533400">
            <a:lnSpc>
              <a:spcPct val="90000"/>
            </a:lnSpc>
            <a:spcBef>
              <a:spcPct val="0"/>
            </a:spcBef>
            <a:spcAft>
              <a:spcPct val="15000"/>
            </a:spcAft>
            <a:buChar char="••"/>
          </a:pPr>
          <a:r>
            <a:rPr lang="it-IT" sz="1200" kern="1200" dirty="0"/>
            <a:t>Training</a:t>
          </a:r>
        </a:p>
        <a:p>
          <a:pPr marL="114300" lvl="1" indent="-114300" algn="l" defTabSz="533400">
            <a:lnSpc>
              <a:spcPct val="90000"/>
            </a:lnSpc>
            <a:spcBef>
              <a:spcPct val="0"/>
            </a:spcBef>
            <a:spcAft>
              <a:spcPct val="15000"/>
            </a:spcAft>
            <a:buChar char="••"/>
          </a:pPr>
          <a:r>
            <a:rPr lang="it-IT" sz="1200" kern="1200" dirty="0"/>
            <a:t>Train-the-trainers</a:t>
          </a:r>
        </a:p>
      </dsp:txBody>
      <dsp:txXfrm>
        <a:off x="4030919" y="2339143"/>
        <a:ext cx="1492067" cy="532229"/>
      </dsp:txXfrm>
    </dsp:sp>
    <dsp:sp modelId="{12EA900F-381B-0D49-9E32-A1D8B592FAEA}">
      <dsp:nvSpPr>
        <dsp:cNvPr id="0" name=""/>
        <dsp:cNvSpPr/>
      </dsp:nvSpPr>
      <dsp:spPr>
        <a:xfrm rot="5400000">
          <a:off x="4494737" y="3634199"/>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A4696-2B96-AD45-B4AD-B4CB31DCBD91}">
      <dsp:nvSpPr>
        <dsp:cNvPr id="0" name=""/>
        <dsp:cNvSpPr/>
      </dsp:nvSpPr>
      <dsp:spPr>
        <a:xfrm>
          <a:off x="4226998" y="3025639"/>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Trasferire</a:t>
          </a:r>
        </a:p>
      </dsp:txBody>
      <dsp:txXfrm>
        <a:off x="4259149" y="3057790"/>
        <a:ext cx="876456" cy="594198"/>
      </dsp:txXfrm>
    </dsp:sp>
    <dsp:sp modelId="{E9562413-12C8-9945-947C-7EA6245AEB82}">
      <dsp:nvSpPr>
        <dsp:cNvPr id="0" name=""/>
        <dsp:cNvSpPr/>
      </dsp:nvSpPr>
      <dsp:spPr>
        <a:xfrm>
          <a:off x="5147186" y="3098639"/>
          <a:ext cx="2234410"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Progetti di innalzamento del TRL</a:t>
          </a:r>
        </a:p>
        <a:p>
          <a:pPr marL="114300" lvl="1" indent="-114300" algn="l" defTabSz="533400">
            <a:lnSpc>
              <a:spcPct val="90000"/>
            </a:lnSpc>
            <a:spcBef>
              <a:spcPct val="0"/>
            </a:spcBef>
            <a:spcAft>
              <a:spcPct val="15000"/>
            </a:spcAft>
            <a:buChar char="••"/>
          </a:pPr>
          <a:r>
            <a:rPr lang="it-IT" sz="1200" kern="1200" dirty="0" err="1"/>
            <a:t>Proof</a:t>
          </a:r>
          <a:r>
            <a:rPr lang="it-IT" sz="1200" kern="1200" dirty="0"/>
            <a:t> of </a:t>
          </a:r>
          <a:r>
            <a:rPr lang="it-IT" sz="1200" kern="1200" dirty="0" err="1"/>
            <a:t>concept</a:t>
          </a:r>
          <a:endParaRPr lang="it-IT" sz="1200" kern="1200" dirty="0"/>
        </a:p>
        <a:p>
          <a:pPr marL="114300" lvl="1" indent="-114300" algn="l" defTabSz="533400">
            <a:lnSpc>
              <a:spcPct val="90000"/>
            </a:lnSpc>
            <a:spcBef>
              <a:spcPct val="0"/>
            </a:spcBef>
            <a:spcAft>
              <a:spcPct val="15000"/>
            </a:spcAft>
            <a:buChar char="••"/>
          </a:pPr>
          <a:r>
            <a:rPr lang="it-IT" sz="1200" kern="1200" dirty="0" err="1"/>
            <a:t>Scouting</a:t>
          </a:r>
          <a:r>
            <a:rPr lang="it-IT" sz="1200" kern="1200" dirty="0"/>
            <a:t> tecnologico</a:t>
          </a:r>
        </a:p>
        <a:p>
          <a:pPr marL="114300" lvl="1" indent="-114300" algn="l" defTabSz="533400">
            <a:lnSpc>
              <a:spcPct val="90000"/>
            </a:lnSpc>
            <a:spcBef>
              <a:spcPct val="0"/>
            </a:spcBef>
            <a:spcAft>
              <a:spcPct val="15000"/>
            </a:spcAft>
            <a:buChar char="••"/>
          </a:pPr>
          <a:r>
            <a:rPr lang="it-IT" sz="1200" kern="1200" dirty="0"/>
            <a:t>Test-bed</a:t>
          </a:r>
        </a:p>
      </dsp:txBody>
      <dsp:txXfrm>
        <a:off x="5147186" y="3098639"/>
        <a:ext cx="2234410" cy="532229"/>
      </dsp:txXfrm>
    </dsp:sp>
    <dsp:sp modelId="{B6521D23-B727-E742-A9B0-75CA37C5C58D}">
      <dsp:nvSpPr>
        <dsp:cNvPr id="0" name=""/>
        <dsp:cNvSpPr/>
      </dsp:nvSpPr>
      <dsp:spPr>
        <a:xfrm>
          <a:off x="5132952" y="3787208"/>
          <a:ext cx="1167011"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Implementare</a:t>
          </a:r>
        </a:p>
      </dsp:txBody>
      <dsp:txXfrm>
        <a:off x="5165103" y="3819359"/>
        <a:ext cx="1102709" cy="594198"/>
      </dsp:txXfrm>
    </dsp:sp>
    <dsp:sp modelId="{D8830E1F-0BBC-6741-96AC-267537918693}">
      <dsp:nvSpPr>
        <dsp:cNvPr id="0" name=""/>
        <dsp:cNvSpPr/>
      </dsp:nvSpPr>
      <dsp:spPr>
        <a:xfrm>
          <a:off x="6270027" y="3851078"/>
          <a:ext cx="2311015"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r>
            <a:rPr lang="it-IT" sz="1200" kern="1200" dirty="0"/>
            <a:t>Consulenza</a:t>
          </a:r>
        </a:p>
        <a:p>
          <a:pPr marL="114300" lvl="1" indent="-114300" algn="l" defTabSz="533400">
            <a:lnSpc>
              <a:spcPct val="90000"/>
            </a:lnSpc>
            <a:spcBef>
              <a:spcPct val="0"/>
            </a:spcBef>
            <a:spcAft>
              <a:spcPct val="15000"/>
            </a:spcAft>
            <a:buChar char="••"/>
          </a:pPr>
          <a:r>
            <a:rPr lang="it-IT" sz="1200" kern="1200" dirty="0"/>
            <a:t>Verifica di progetti di implementazione</a:t>
          </a:r>
        </a:p>
        <a:p>
          <a:pPr marL="114300" lvl="1" indent="-114300" algn="l" defTabSz="533400">
            <a:lnSpc>
              <a:spcPct val="90000"/>
            </a:lnSpc>
            <a:spcBef>
              <a:spcPct val="0"/>
            </a:spcBef>
            <a:spcAft>
              <a:spcPct val="15000"/>
            </a:spcAft>
            <a:buChar char="••"/>
          </a:pPr>
          <a:r>
            <a:rPr lang="it-IT" sz="1200" kern="1200" dirty="0"/>
            <a:t>Supporto alla scelta di tecnologie</a:t>
          </a:r>
        </a:p>
      </dsp:txBody>
      <dsp:txXfrm>
        <a:off x="6270027" y="3851078"/>
        <a:ext cx="2311015" cy="532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2F72-DEAF-704D-AC37-43EB76C0CACB}">
      <dsp:nvSpPr>
        <dsp:cNvPr id="0" name=""/>
        <dsp:cNvSpPr/>
      </dsp:nvSpPr>
      <dsp:spPr>
        <a:xfrm rot="5400000">
          <a:off x="435983" y="1425984"/>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8E7B5-D222-9B4D-9A10-DA3CA8E96BB4}">
      <dsp:nvSpPr>
        <dsp:cNvPr id="0" name=""/>
        <dsp:cNvSpPr/>
      </dsp:nvSpPr>
      <dsp:spPr>
        <a:xfrm>
          <a:off x="287924" y="806498"/>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 Informare</a:t>
          </a:r>
        </a:p>
      </dsp:txBody>
      <dsp:txXfrm>
        <a:off x="320075" y="838649"/>
        <a:ext cx="876456" cy="594198"/>
      </dsp:txXfrm>
    </dsp:sp>
    <dsp:sp modelId="{07D798EA-70CC-034E-B844-01350D18AA0F}">
      <dsp:nvSpPr>
        <dsp:cNvPr id="0" name=""/>
        <dsp:cNvSpPr/>
      </dsp:nvSpPr>
      <dsp:spPr>
        <a:xfrm>
          <a:off x="1288340" y="798126"/>
          <a:ext cx="3139083"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Seminari di introduzione all’I4.0</a:t>
          </a:r>
        </a:p>
        <a:p>
          <a:pPr marL="114300" lvl="1" indent="-114300" algn="l" defTabSz="533400">
            <a:lnSpc>
              <a:spcPct val="90000"/>
            </a:lnSpc>
            <a:spcBef>
              <a:spcPct val="0"/>
            </a:spcBef>
            <a:spcAft>
              <a:spcPct val="15000"/>
            </a:spcAft>
            <a:buChar char="••"/>
          </a:pPr>
          <a:r>
            <a:rPr lang="it-IT" sz="1200" kern="1200" dirty="0"/>
            <a:t>Visite aziendali</a:t>
          </a:r>
        </a:p>
        <a:p>
          <a:pPr marL="114300" lvl="1" indent="-114300" algn="l" defTabSz="533400">
            <a:lnSpc>
              <a:spcPct val="90000"/>
            </a:lnSpc>
            <a:spcBef>
              <a:spcPct val="0"/>
            </a:spcBef>
            <a:spcAft>
              <a:spcPct val="15000"/>
            </a:spcAft>
            <a:buChar char="••"/>
          </a:pPr>
          <a:r>
            <a:rPr lang="it-IT" sz="1200" kern="1200" dirty="0"/>
            <a:t>Workshop aziendali</a:t>
          </a:r>
        </a:p>
        <a:p>
          <a:pPr marL="114300" lvl="1" indent="-114300" algn="l" defTabSz="533400">
            <a:lnSpc>
              <a:spcPct val="90000"/>
            </a:lnSpc>
            <a:spcBef>
              <a:spcPct val="0"/>
            </a:spcBef>
            <a:spcAft>
              <a:spcPct val="15000"/>
            </a:spcAft>
            <a:buChar char="••"/>
          </a:pPr>
          <a:r>
            <a:rPr lang="it-IT" sz="1200" kern="1200" dirty="0"/>
            <a:t>Assessment digitale</a:t>
          </a:r>
        </a:p>
      </dsp:txBody>
      <dsp:txXfrm>
        <a:off x="1288340" y="798126"/>
        <a:ext cx="3139083" cy="532229"/>
      </dsp:txXfrm>
    </dsp:sp>
    <dsp:sp modelId="{AEFDDB77-8D73-9D44-8B33-D05828445BFA}">
      <dsp:nvSpPr>
        <dsp:cNvPr id="0" name=""/>
        <dsp:cNvSpPr/>
      </dsp:nvSpPr>
      <dsp:spPr>
        <a:xfrm rot="5400000">
          <a:off x="1942743" y="2165698"/>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0524C-14D8-3648-ADF4-53836F931B5B}">
      <dsp:nvSpPr>
        <dsp:cNvPr id="0" name=""/>
        <dsp:cNvSpPr/>
      </dsp:nvSpPr>
      <dsp:spPr>
        <a:xfrm>
          <a:off x="1794684" y="1546212"/>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Mostrare</a:t>
          </a:r>
        </a:p>
      </dsp:txBody>
      <dsp:txXfrm>
        <a:off x="1826835" y="1578363"/>
        <a:ext cx="876456" cy="594198"/>
      </dsp:txXfrm>
    </dsp:sp>
    <dsp:sp modelId="{32884B64-03BE-EA41-8002-689EE442FEE8}">
      <dsp:nvSpPr>
        <dsp:cNvPr id="0" name=""/>
        <dsp:cNvSpPr/>
      </dsp:nvSpPr>
      <dsp:spPr>
        <a:xfrm>
          <a:off x="2720978" y="1766438"/>
          <a:ext cx="3139083"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Tour al CC</a:t>
          </a:r>
        </a:p>
        <a:p>
          <a:pPr marL="114300" lvl="1" indent="-114300" algn="l" defTabSz="533400">
            <a:lnSpc>
              <a:spcPct val="90000"/>
            </a:lnSpc>
            <a:spcBef>
              <a:spcPct val="0"/>
            </a:spcBef>
            <a:spcAft>
              <a:spcPct val="15000"/>
            </a:spcAft>
            <a:buChar char="••"/>
          </a:pPr>
          <a:r>
            <a:rPr lang="it-IT" sz="1200" kern="1200" dirty="0"/>
            <a:t>Demo specifici su Use case</a:t>
          </a:r>
        </a:p>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endParaRPr lang="it-IT" sz="1200" kern="1200" dirty="0"/>
        </a:p>
      </dsp:txBody>
      <dsp:txXfrm>
        <a:off x="2720978" y="1766438"/>
        <a:ext cx="3139083" cy="532229"/>
      </dsp:txXfrm>
    </dsp:sp>
    <dsp:sp modelId="{CE4B0D9C-D0EC-1A4B-A490-41EF8E5EE299}">
      <dsp:nvSpPr>
        <dsp:cNvPr id="0" name=""/>
        <dsp:cNvSpPr/>
      </dsp:nvSpPr>
      <dsp:spPr>
        <a:xfrm rot="5400000">
          <a:off x="3047107" y="2799802"/>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C222B-3AD9-0F48-8B06-29A4A793E4A0}">
      <dsp:nvSpPr>
        <dsp:cNvPr id="0" name=""/>
        <dsp:cNvSpPr/>
      </dsp:nvSpPr>
      <dsp:spPr>
        <a:xfrm>
          <a:off x="2856149" y="2177497"/>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Spiegare</a:t>
          </a:r>
        </a:p>
      </dsp:txBody>
      <dsp:txXfrm>
        <a:off x="2888300" y="2209648"/>
        <a:ext cx="876456" cy="594198"/>
      </dsp:txXfrm>
    </dsp:sp>
    <dsp:sp modelId="{246E9050-CEAF-324D-B84B-EE898D01EB61}">
      <dsp:nvSpPr>
        <dsp:cNvPr id="0" name=""/>
        <dsp:cNvSpPr/>
      </dsp:nvSpPr>
      <dsp:spPr>
        <a:xfrm>
          <a:off x="4030919" y="2339143"/>
          <a:ext cx="1492067"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err="1"/>
            <a:t>Teaching</a:t>
          </a:r>
          <a:r>
            <a:rPr lang="it-IT" sz="1200" kern="1200" dirty="0"/>
            <a:t> </a:t>
          </a:r>
          <a:r>
            <a:rPr lang="it-IT" sz="1200" kern="1200" dirty="0" err="1"/>
            <a:t>factory</a:t>
          </a:r>
          <a:endParaRPr lang="it-IT" sz="1200" kern="1200" dirty="0"/>
        </a:p>
        <a:p>
          <a:pPr marL="114300" lvl="1" indent="-114300" algn="l" defTabSz="533400">
            <a:lnSpc>
              <a:spcPct val="90000"/>
            </a:lnSpc>
            <a:spcBef>
              <a:spcPct val="0"/>
            </a:spcBef>
            <a:spcAft>
              <a:spcPct val="15000"/>
            </a:spcAft>
            <a:buChar char="••"/>
          </a:pPr>
          <a:r>
            <a:rPr lang="it-IT" sz="1200" kern="1200" dirty="0"/>
            <a:t>Training</a:t>
          </a:r>
        </a:p>
        <a:p>
          <a:pPr marL="114300" lvl="1" indent="-114300" algn="l" defTabSz="533400">
            <a:lnSpc>
              <a:spcPct val="90000"/>
            </a:lnSpc>
            <a:spcBef>
              <a:spcPct val="0"/>
            </a:spcBef>
            <a:spcAft>
              <a:spcPct val="15000"/>
            </a:spcAft>
            <a:buChar char="••"/>
          </a:pPr>
          <a:r>
            <a:rPr lang="it-IT" sz="1200" kern="1200" dirty="0"/>
            <a:t>Train-the-trainers</a:t>
          </a:r>
        </a:p>
      </dsp:txBody>
      <dsp:txXfrm>
        <a:off x="4030919" y="2339143"/>
        <a:ext cx="1492067" cy="532229"/>
      </dsp:txXfrm>
    </dsp:sp>
    <dsp:sp modelId="{12EA900F-381B-0D49-9E32-A1D8B592FAEA}">
      <dsp:nvSpPr>
        <dsp:cNvPr id="0" name=""/>
        <dsp:cNvSpPr/>
      </dsp:nvSpPr>
      <dsp:spPr>
        <a:xfrm rot="5400000">
          <a:off x="4494737" y="3634199"/>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A4696-2B96-AD45-B4AD-B4CB31DCBD91}">
      <dsp:nvSpPr>
        <dsp:cNvPr id="0" name=""/>
        <dsp:cNvSpPr/>
      </dsp:nvSpPr>
      <dsp:spPr>
        <a:xfrm>
          <a:off x="4226998" y="3025639"/>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Trasferire</a:t>
          </a:r>
        </a:p>
      </dsp:txBody>
      <dsp:txXfrm>
        <a:off x="4259149" y="3057790"/>
        <a:ext cx="876456" cy="594198"/>
      </dsp:txXfrm>
    </dsp:sp>
    <dsp:sp modelId="{E9562413-12C8-9945-947C-7EA6245AEB82}">
      <dsp:nvSpPr>
        <dsp:cNvPr id="0" name=""/>
        <dsp:cNvSpPr/>
      </dsp:nvSpPr>
      <dsp:spPr>
        <a:xfrm>
          <a:off x="5147186" y="3098639"/>
          <a:ext cx="2234410"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Progetti di innalzamento del TRL</a:t>
          </a:r>
        </a:p>
        <a:p>
          <a:pPr marL="114300" lvl="1" indent="-114300" algn="l" defTabSz="533400">
            <a:lnSpc>
              <a:spcPct val="90000"/>
            </a:lnSpc>
            <a:spcBef>
              <a:spcPct val="0"/>
            </a:spcBef>
            <a:spcAft>
              <a:spcPct val="15000"/>
            </a:spcAft>
            <a:buChar char="••"/>
          </a:pPr>
          <a:r>
            <a:rPr lang="it-IT" sz="1200" kern="1200" dirty="0" err="1"/>
            <a:t>Proof</a:t>
          </a:r>
          <a:r>
            <a:rPr lang="it-IT" sz="1200" kern="1200" dirty="0"/>
            <a:t> of </a:t>
          </a:r>
          <a:r>
            <a:rPr lang="it-IT" sz="1200" kern="1200" dirty="0" err="1"/>
            <a:t>concept</a:t>
          </a:r>
          <a:endParaRPr lang="it-IT" sz="1200" kern="1200" dirty="0"/>
        </a:p>
        <a:p>
          <a:pPr marL="114300" lvl="1" indent="-114300" algn="l" defTabSz="533400">
            <a:lnSpc>
              <a:spcPct val="90000"/>
            </a:lnSpc>
            <a:spcBef>
              <a:spcPct val="0"/>
            </a:spcBef>
            <a:spcAft>
              <a:spcPct val="15000"/>
            </a:spcAft>
            <a:buChar char="••"/>
          </a:pPr>
          <a:r>
            <a:rPr lang="it-IT" sz="1200" kern="1200" dirty="0" err="1"/>
            <a:t>Scouting</a:t>
          </a:r>
          <a:r>
            <a:rPr lang="it-IT" sz="1200" kern="1200" dirty="0"/>
            <a:t> tecnologico</a:t>
          </a:r>
        </a:p>
        <a:p>
          <a:pPr marL="114300" lvl="1" indent="-114300" algn="l" defTabSz="533400">
            <a:lnSpc>
              <a:spcPct val="90000"/>
            </a:lnSpc>
            <a:spcBef>
              <a:spcPct val="0"/>
            </a:spcBef>
            <a:spcAft>
              <a:spcPct val="15000"/>
            </a:spcAft>
            <a:buChar char="••"/>
          </a:pPr>
          <a:r>
            <a:rPr lang="it-IT" sz="1200" kern="1200" dirty="0"/>
            <a:t>Test-bed</a:t>
          </a:r>
        </a:p>
      </dsp:txBody>
      <dsp:txXfrm>
        <a:off x="5147186" y="3098639"/>
        <a:ext cx="2234410" cy="532229"/>
      </dsp:txXfrm>
    </dsp:sp>
    <dsp:sp modelId="{B6521D23-B727-E742-A9B0-75CA37C5C58D}">
      <dsp:nvSpPr>
        <dsp:cNvPr id="0" name=""/>
        <dsp:cNvSpPr/>
      </dsp:nvSpPr>
      <dsp:spPr>
        <a:xfrm>
          <a:off x="5132952" y="3787208"/>
          <a:ext cx="1167011"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Implementare</a:t>
          </a:r>
        </a:p>
      </dsp:txBody>
      <dsp:txXfrm>
        <a:off x="5165103" y="3819359"/>
        <a:ext cx="1102709" cy="594198"/>
      </dsp:txXfrm>
    </dsp:sp>
    <dsp:sp modelId="{D8830E1F-0BBC-6741-96AC-267537918693}">
      <dsp:nvSpPr>
        <dsp:cNvPr id="0" name=""/>
        <dsp:cNvSpPr/>
      </dsp:nvSpPr>
      <dsp:spPr>
        <a:xfrm>
          <a:off x="6270027" y="3851078"/>
          <a:ext cx="2311015"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r>
            <a:rPr lang="it-IT" sz="1200" kern="1200" dirty="0"/>
            <a:t>Consulenza</a:t>
          </a:r>
        </a:p>
        <a:p>
          <a:pPr marL="114300" lvl="1" indent="-114300" algn="l" defTabSz="533400">
            <a:lnSpc>
              <a:spcPct val="90000"/>
            </a:lnSpc>
            <a:spcBef>
              <a:spcPct val="0"/>
            </a:spcBef>
            <a:spcAft>
              <a:spcPct val="15000"/>
            </a:spcAft>
            <a:buChar char="••"/>
          </a:pPr>
          <a:r>
            <a:rPr lang="it-IT" sz="1200" kern="1200" dirty="0"/>
            <a:t>Verifica di progetti di implementazione</a:t>
          </a:r>
        </a:p>
        <a:p>
          <a:pPr marL="114300" lvl="1" indent="-114300" algn="l" defTabSz="533400">
            <a:lnSpc>
              <a:spcPct val="90000"/>
            </a:lnSpc>
            <a:spcBef>
              <a:spcPct val="0"/>
            </a:spcBef>
            <a:spcAft>
              <a:spcPct val="15000"/>
            </a:spcAft>
            <a:buChar char="••"/>
          </a:pPr>
          <a:r>
            <a:rPr lang="it-IT" sz="1200" kern="1200" dirty="0"/>
            <a:t>Supporto alla scelta di tecnologie</a:t>
          </a:r>
        </a:p>
      </dsp:txBody>
      <dsp:txXfrm>
        <a:off x="6270027" y="3851078"/>
        <a:ext cx="2311015" cy="532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2F72-DEAF-704D-AC37-43EB76C0CACB}">
      <dsp:nvSpPr>
        <dsp:cNvPr id="0" name=""/>
        <dsp:cNvSpPr/>
      </dsp:nvSpPr>
      <dsp:spPr>
        <a:xfrm rot="5400000">
          <a:off x="435983" y="1425984"/>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8E7B5-D222-9B4D-9A10-DA3CA8E96BB4}">
      <dsp:nvSpPr>
        <dsp:cNvPr id="0" name=""/>
        <dsp:cNvSpPr/>
      </dsp:nvSpPr>
      <dsp:spPr>
        <a:xfrm>
          <a:off x="287924" y="806498"/>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 Informare</a:t>
          </a:r>
        </a:p>
      </dsp:txBody>
      <dsp:txXfrm>
        <a:off x="320075" y="838649"/>
        <a:ext cx="876456" cy="594198"/>
      </dsp:txXfrm>
    </dsp:sp>
    <dsp:sp modelId="{07D798EA-70CC-034E-B844-01350D18AA0F}">
      <dsp:nvSpPr>
        <dsp:cNvPr id="0" name=""/>
        <dsp:cNvSpPr/>
      </dsp:nvSpPr>
      <dsp:spPr>
        <a:xfrm>
          <a:off x="1288340" y="798126"/>
          <a:ext cx="3139083"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Seminari di introduzione all’I4.0</a:t>
          </a:r>
        </a:p>
        <a:p>
          <a:pPr marL="114300" lvl="1" indent="-114300" algn="l" defTabSz="533400">
            <a:lnSpc>
              <a:spcPct val="90000"/>
            </a:lnSpc>
            <a:spcBef>
              <a:spcPct val="0"/>
            </a:spcBef>
            <a:spcAft>
              <a:spcPct val="15000"/>
            </a:spcAft>
            <a:buChar char="••"/>
          </a:pPr>
          <a:r>
            <a:rPr lang="it-IT" sz="1200" kern="1200" dirty="0"/>
            <a:t>Visite aziendali</a:t>
          </a:r>
        </a:p>
        <a:p>
          <a:pPr marL="114300" lvl="1" indent="-114300" algn="l" defTabSz="533400">
            <a:lnSpc>
              <a:spcPct val="90000"/>
            </a:lnSpc>
            <a:spcBef>
              <a:spcPct val="0"/>
            </a:spcBef>
            <a:spcAft>
              <a:spcPct val="15000"/>
            </a:spcAft>
            <a:buChar char="••"/>
          </a:pPr>
          <a:r>
            <a:rPr lang="it-IT" sz="1200" kern="1200" dirty="0"/>
            <a:t>Workshop aziendali</a:t>
          </a:r>
        </a:p>
        <a:p>
          <a:pPr marL="114300" lvl="1" indent="-114300" algn="l" defTabSz="533400">
            <a:lnSpc>
              <a:spcPct val="90000"/>
            </a:lnSpc>
            <a:spcBef>
              <a:spcPct val="0"/>
            </a:spcBef>
            <a:spcAft>
              <a:spcPct val="15000"/>
            </a:spcAft>
            <a:buChar char="••"/>
          </a:pPr>
          <a:r>
            <a:rPr lang="it-IT" sz="1200" kern="1200" dirty="0"/>
            <a:t>Assessment digitale</a:t>
          </a:r>
        </a:p>
      </dsp:txBody>
      <dsp:txXfrm>
        <a:off x="1288340" y="798126"/>
        <a:ext cx="3139083" cy="532229"/>
      </dsp:txXfrm>
    </dsp:sp>
    <dsp:sp modelId="{AEFDDB77-8D73-9D44-8B33-D05828445BFA}">
      <dsp:nvSpPr>
        <dsp:cNvPr id="0" name=""/>
        <dsp:cNvSpPr/>
      </dsp:nvSpPr>
      <dsp:spPr>
        <a:xfrm rot="5400000">
          <a:off x="1942743" y="2165698"/>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0524C-14D8-3648-ADF4-53836F931B5B}">
      <dsp:nvSpPr>
        <dsp:cNvPr id="0" name=""/>
        <dsp:cNvSpPr/>
      </dsp:nvSpPr>
      <dsp:spPr>
        <a:xfrm>
          <a:off x="1794684" y="1546212"/>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Mostrare</a:t>
          </a:r>
        </a:p>
      </dsp:txBody>
      <dsp:txXfrm>
        <a:off x="1826835" y="1578363"/>
        <a:ext cx="876456" cy="594198"/>
      </dsp:txXfrm>
    </dsp:sp>
    <dsp:sp modelId="{32884B64-03BE-EA41-8002-689EE442FEE8}">
      <dsp:nvSpPr>
        <dsp:cNvPr id="0" name=""/>
        <dsp:cNvSpPr/>
      </dsp:nvSpPr>
      <dsp:spPr>
        <a:xfrm>
          <a:off x="2720978" y="1766438"/>
          <a:ext cx="3139083"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Tour al CC</a:t>
          </a:r>
        </a:p>
        <a:p>
          <a:pPr marL="114300" lvl="1" indent="-114300" algn="l" defTabSz="533400">
            <a:lnSpc>
              <a:spcPct val="90000"/>
            </a:lnSpc>
            <a:spcBef>
              <a:spcPct val="0"/>
            </a:spcBef>
            <a:spcAft>
              <a:spcPct val="15000"/>
            </a:spcAft>
            <a:buChar char="••"/>
          </a:pPr>
          <a:r>
            <a:rPr lang="it-IT" sz="1200" kern="1200" dirty="0"/>
            <a:t>Demo specifici su Use case</a:t>
          </a:r>
        </a:p>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endParaRPr lang="it-IT" sz="1200" kern="1200" dirty="0"/>
        </a:p>
      </dsp:txBody>
      <dsp:txXfrm>
        <a:off x="2720978" y="1766438"/>
        <a:ext cx="3139083" cy="532229"/>
      </dsp:txXfrm>
    </dsp:sp>
    <dsp:sp modelId="{CE4B0D9C-D0EC-1A4B-A490-41EF8E5EE299}">
      <dsp:nvSpPr>
        <dsp:cNvPr id="0" name=""/>
        <dsp:cNvSpPr/>
      </dsp:nvSpPr>
      <dsp:spPr>
        <a:xfrm rot="5400000">
          <a:off x="3047107" y="2799802"/>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C222B-3AD9-0F48-8B06-29A4A793E4A0}">
      <dsp:nvSpPr>
        <dsp:cNvPr id="0" name=""/>
        <dsp:cNvSpPr/>
      </dsp:nvSpPr>
      <dsp:spPr>
        <a:xfrm>
          <a:off x="2856149" y="2177497"/>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Spiegare</a:t>
          </a:r>
        </a:p>
      </dsp:txBody>
      <dsp:txXfrm>
        <a:off x="2888300" y="2209648"/>
        <a:ext cx="876456" cy="594198"/>
      </dsp:txXfrm>
    </dsp:sp>
    <dsp:sp modelId="{246E9050-CEAF-324D-B84B-EE898D01EB61}">
      <dsp:nvSpPr>
        <dsp:cNvPr id="0" name=""/>
        <dsp:cNvSpPr/>
      </dsp:nvSpPr>
      <dsp:spPr>
        <a:xfrm>
          <a:off x="4030919" y="2339143"/>
          <a:ext cx="1492067"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err="1"/>
            <a:t>Teaching</a:t>
          </a:r>
          <a:r>
            <a:rPr lang="it-IT" sz="1200" kern="1200" dirty="0"/>
            <a:t> </a:t>
          </a:r>
          <a:r>
            <a:rPr lang="it-IT" sz="1200" kern="1200" dirty="0" err="1"/>
            <a:t>factory</a:t>
          </a:r>
          <a:endParaRPr lang="it-IT" sz="1200" kern="1200" dirty="0"/>
        </a:p>
        <a:p>
          <a:pPr marL="114300" lvl="1" indent="-114300" algn="l" defTabSz="533400">
            <a:lnSpc>
              <a:spcPct val="90000"/>
            </a:lnSpc>
            <a:spcBef>
              <a:spcPct val="0"/>
            </a:spcBef>
            <a:spcAft>
              <a:spcPct val="15000"/>
            </a:spcAft>
            <a:buChar char="••"/>
          </a:pPr>
          <a:r>
            <a:rPr lang="it-IT" sz="1200" kern="1200" dirty="0"/>
            <a:t>Training</a:t>
          </a:r>
        </a:p>
        <a:p>
          <a:pPr marL="114300" lvl="1" indent="-114300" algn="l" defTabSz="533400">
            <a:lnSpc>
              <a:spcPct val="90000"/>
            </a:lnSpc>
            <a:spcBef>
              <a:spcPct val="0"/>
            </a:spcBef>
            <a:spcAft>
              <a:spcPct val="15000"/>
            </a:spcAft>
            <a:buChar char="••"/>
          </a:pPr>
          <a:r>
            <a:rPr lang="it-IT" sz="1200" kern="1200" dirty="0"/>
            <a:t>Train-the-trainers</a:t>
          </a:r>
        </a:p>
      </dsp:txBody>
      <dsp:txXfrm>
        <a:off x="4030919" y="2339143"/>
        <a:ext cx="1492067" cy="532229"/>
      </dsp:txXfrm>
    </dsp:sp>
    <dsp:sp modelId="{12EA900F-381B-0D49-9E32-A1D8B592FAEA}">
      <dsp:nvSpPr>
        <dsp:cNvPr id="0" name=""/>
        <dsp:cNvSpPr/>
      </dsp:nvSpPr>
      <dsp:spPr>
        <a:xfrm rot="5400000">
          <a:off x="4494737" y="3634199"/>
          <a:ext cx="558840" cy="63622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A4696-2B96-AD45-B4AD-B4CB31DCBD91}">
      <dsp:nvSpPr>
        <dsp:cNvPr id="0" name=""/>
        <dsp:cNvSpPr/>
      </dsp:nvSpPr>
      <dsp:spPr>
        <a:xfrm>
          <a:off x="4226998" y="3025639"/>
          <a:ext cx="940758"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Trasferire</a:t>
          </a:r>
        </a:p>
      </dsp:txBody>
      <dsp:txXfrm>
        <a:off x="4259149" y="3057790"/>
        <a:ext cx="876456" cy="594198"/>
      </dsp:txXfrm>
    </dsp:sp>
    <dsp:sp modelId="{E9562413-12C8-9945-947C-7EA6245AEB82}">
      <dsp:nvSpPr>
        <dsp:cNvPr id="0" name=""/>
        <dsp:cNvSpPr/>
      </dsp:nvSpPr>
      <dsp:spPr>
        <a:xfrm>
          <a:off x="5147186" y="3098639"/>
          <a:ext cx="2234410"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Progetti di innalzamento del TRL</a:t>
          </a:r>
        </a:p>
        <a:p>
          <a:pPr marL="114300" lvl="1" indent="-114300" algn="l" defTabSz="533400">
            <a:lnSpc>
              <a:spcPct val="90000"/>
            </a:lnSpc>
            <a:spcBef>
              <a:spcPct val="0"/>
            </a:spcBef>
            <a:spcAft>
              <a:spcPct val="15000"/>
            </a:spcAft>
            <a:buChar char="••"/>
          </a:pPr>
          <a:r>
            <a:rPr lang="it-IT" sz="1200" kern="1200" dirty="0" err="1"/>
            <a:t>Proof</a:t>
          </a:r>
          <a:r>
            <a:rPr lang="it-IT" sz="1200" kern="1200" dirty="0"/>
            <a:t> of </a:t>
          </a:r>
          <a:r>
            <a:rPr lang="it-IT" sz="1200" kern="1200" dirty="0" err="1"/>
            <a:t>concept</a:t>
          </a:r>
          <a:endParaRPr lang="it-IT" sz="1200" kern="1200" dirty="0"/>
        </a:p>
        <a:p>
          <a:pPr marL="114300" lvl="1" indent="-114300" algn="l" defTabSz="533400">
            <a:lnSpc>
              <a:spcPct val="90000"/>
            </a:lnSpc>
            <a:spcBef>
              <a:spcPct val="0"/>
            </a:spcBef>
            <a:spcAft>
              <a:spcPct val="15000"/>
            </a:spcAft>
            <a:buChar char="••"/>
          </a:pPr>
          <a:r>
            <a:rPr lang="it-IT" sz="1200" kern="1200" dirty="0" err="1"/>
            <a:t>Scouting</a:t>
          </a:r>
          <a:r>
            <a:rPr lang="it-IT" sz="1200" kern="1200" dirty="0"/>
            <a:t> tecnologico</a:t>
          </a:r>
        </a:p>
        <a:p>
          <a:pPr marL="114300" lvl="1" indent="-114300" algn="l" defTabSz="533400">
            <a:lnSpc>
              <a:spcPct val="90000"/>
            </a:lnSpc>
            <a:spcBef>
              <a:spcPct val="0"/>
            </a:spcBef>
            <a:spcAft>
              <a:spcPct val="15000"/>
            </a:spcAft>
            <a:buChar char="••"/>
          </a:pPr>
          <a:r>
            <a:rPr lang="it-IT" sz="1200" kern="1200" dirty="0"/>
            <a:t>Test-bed</a:t>
          </a:r>
        </a:p>
      </dsp:txBody>
      <dsp:txXfrm>
        <a:off x="5147186" y="3098639"/>
        <a:ext cx="2234410" cy="532229"/>
      </dsp:txXfrm>
    </dsp:sp>
    <dsp:sp modelId="{B6521D23-B727-E742-A9B0-75CA37C5C58D}">
      <dsp:nvSpPr>
        <dsp:cNvPr id="0" name=""/>
        <dsp:cNvSpPr/>
      </dsp:nvSpPr>
      <dsp:spPr>
        <a:xfrm>
          <a:off x="5132952" y="3787208"/>
          <a:ext cx="1167011" cy="6585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Implementare</a:t>
          </a:r>
        </a:p>
      </dsp:txBody>
      <dsp:txXfrm>
        <a:off x="5165103" y="3819359"/>
        <a:ext cx="1102709" cy="594198"/>
      </dsp:txXfrm>
    </dsp:sp>
    <dsp:sp modelId="{D8830E1F-0BBC-6741-96AC-267537918693}">
      <dsp:nvSpPr>
        <dsp:cNvPr id="0" name=""/>
        <dsp:cNvSpPr/>
      </dsp:nvSpPr>
      <dsp:spPr>
        <a:xfrm>
          <a:off x="6270027" y="3851078"/>
          <a:ext cx="2311015" cy="53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r>
            <a:rPr lang="it-IT" sz="1200" kern="1200" dirty="0"/>
            <a:t>Consulenza</a:t>
          </a:r>
        </a:p>
        <a:p>
          <a:pPr marL="114300" lvl="1" indent="-114300" algn="l" defTabSz="533400">
            <a:lnSpc>
              <a:spcPct val="90000"/>
            </a:lnSpc>
            <a:spcBef>
              <a:spcPct val="0"/>
            </a:spcBef>
            <a:spcAft>
              <a:spcPct val="15000"/>
            </a:spcAft>
            <a:buChar char="••"/>
          </a:pPr>
          <a:r>
            <a:rPr lang="it-IT" sz="1200" kern="1200" dirty="0"/>
            <a:t>Verifica di progetti di implementazione</a:t>
          </a:r>
        </a:p>
        <a:p>
          <a:pPr marL="114300" lvl="1" indent="-114300" algn="l" defTabSz="533400">
            <a:lnSpc>
              <a:spcPct val="90000"/>
            </a:lnSpc>
            <a:spcBef>
              <a:spcPct val="0"/>
            </a:spcBef>
            <a:spcAft>
              <a:spcPct val="15000"/>
            </a:spcAft>
            <a:buChar char="••"/>
          </a:pPr>
          <a:r>
            <a:rPr lang="it-IT" sz="1200" kern="1200" dirty="0"/>
            <a:t>Supporto alla scelta di tecnologie</a:t>
          </a:r>
        </a:p>
      </dsp:txBody>
      <dsp:txXfrm>
        <a:off x="6270027" y="3851078"/>
        <a:ext cx="2311015" cy="5322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BB156-A4C4-A641-A883-ED1F4983685D}" type="datetimeFigureOut">
              <a:rPr lang="it-IT" smtClean="0"/>
              <a:t>11/01/2019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A708E-0723-D141-A1ED-42139834C04C}" type="slidenum">
              <a:rPr lang="it-IT" smtClean="0"/>
              <a:t>‹N›</a:t>
            </a:fld>
            <a:endParaRPr lang="it-IT"/>
          </a:p>
        </p:txBody>
      </p:sp>
    </p:spTree>
    <p:extLst>
      <p:ext uri="{BB962C8B-B14F-4D97-AF65-F5344CB8AC3E}">
        <p14:creationId xmlns:p14="http://schemas.microsoft.com/office/powerpoint/2010/main" val="69412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DEA708E-0723-D141-A1ED-42139834C04C}" type="slidenum">
              <a:rPr lang="it-IT" smtClean="0"/>
              <a:t>1</a:t>
            </a:fld>
            <a:endParaRPr lang="it-IT"/>
          </a:p>
        </p:txBody>
      </p:sp>
    </p:spTree>
    <p:extLst>
      <p:ext uri="{BB962C8B-B14F-4D97-AF65-F5344CB8AC3E}">
        <p14:creationId xmlns:p14="http://schemas.microsoft.com/office/powerpoint/2010/main" val="389539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http://</a:t>
            </a:r>
            <a:r>
              <a:rPr lang="en-GB" dirty="0" err="1"/>
              <a:t>stratonics.com</a:t>
            </a:r>
            <a:r>
              <a:rPr lang="en-GB" dirty="0"/>
              <a:t>/systems/sensors/</a:t>
            </a:r>
          </a:p>
          <a:p>
            <a:r>
              <a:rPr lang="en-GB" dirty="0"/>
              <a:t>http://</a:t>
            </a:r>
            <a:r>
              <a:rPr lang="en-GB" dirty="0" err="1"/>
              <a:t>www.ctlab.cz</a:t>
            </a:r>
            <a:r>
              <a:rPr lang="en-GB" dirty="0"/>
              <a:t>/analysis/</a:t>
            </a:r>
          </a:p>
        </p:txBody>
      </p:sp>
      <p:sp>
        <p:nvSpPr>
          <p:cNvPr id="4" name="Segnaposto numero diapositiva 3"/>
          <p:cNvSpPr>
            <a:spLocks noGrp="1"/>
          </p:cNvSpPr>
          <p:nvPr>
            <p:ph type="sldNum" sz="quarter" idx="10"/>
          </p:nvPr>
        </p:nvSpPr>
        <p:spPr/>
        <p:txBody>
          <a:bodyPr/>
          <a:lstStyle/>
          <a:p>
            <a:fld id="{5DEA708E-0723-D141-A1ED-42139834C04C}" type="slidenum">
              <a:rPr lang="it-IT" smtClean="0"/>
              <a:t>22</a:t>
            </a:fld>
            <a:endParaRPr lang="it-IT"/>
          </a:p>
        </p:txBody>
      </p:sp>
    </p:spTree>
    <p:extLst>
      <p:ext uri="{BB962C8B-B14F-4D97-AF65-F5344CB8AC3E}">
        <p14:creationId xmlns:p14="http://schemas.microsoft.com/office/powerpoint/2010/main" val="1722476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030" name="Picture 6" descr="Y:\IMMAGINE _COORDINATA_2014\PPT\loghi_PNG\01_polimi_centrato_BN_negativo_outlin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54454" y="395873"/>
            <a:ext cx="1442830" cy="1106170"/>
          </a:xfrm>
          <a:prstGeom prst="rect">
            <a:avLst/>
          </a:prstGeom>
          <a:noFill/>
          <a:extLst>
            <a:ext uri="{909E8E84-426E-40DD-AFC4-6F175D3DCCD1}">
              <a14:hiddenFill xmlns:a14="http://schemas.microsoft.com/office/drawing/2010/main">
                <a:solidFill>
                  <a:srgbClr val="FFFFFF"/>
                </a:solidFill>
              </a14:hiddenFill>
            </a:ext>
          </a:extLst>
        </p:spPr>
      </p:pic>
      <p:sp>
        <p:nvSpPr>
          <p:cNvPr id="126" name="Rettangolo 125"/>
          <p:cNvSpPr/>
          <p:nvPr userDrawn="1"/>
        </p:nvSpPr>
        <p:spPr>
          <a:xfrm>
            <a:off x="0" y="1834176"/>
            <a:ext cx="9144000" cy="5023823"/>
          </a:xfrm>
          <a:prstGeom prst="rect">
            <a:avLst/>
          </a:prstGeom>
          <a:solidFill>
            <a:srgbClr val="1A41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9" name="Gruppo 168"/>
          <p:cNvGrpSpPr/>
          <p:nvPr userDrawn="1"/>
        </p:nvGrpSpPr>
        <p:grpSpPr>
          <a:xfrm>
            <a:off x="38482" y="1835151"/>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148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19155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8336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88521" y="139166"/>
            <a:ext cx="8581043" cy="637582"/>
          </a:xfrm>
        </p:spPr>
        <p:txBody>
          <a:bodyPr/>
          <a:lstStyle/>
          <a:p>
            <a:r>
              <a:rPr lang="it-IT"/>
              <a:t>Fare clic per modificare lo stile del titolo</a:t>
            </a:r>
          </a:p>
        </p:txBody>
      </p:sp>
      <p:sp>
        <p:nvSpPr>
          <p:cNvPr id="3" name="Segnaposto contenuto 2"/>
          <p:cNvSpPr>
            <a:spLocks noGrp="1"/>
          </p:cNvSpPr>
          <p:nvPr>
            <p:ph idx="1"/>
          </p:nvPr>
        </p:nvSpPr>
        <p:spPr>
          <a:xfrm>
            <a:off x="457200" y="1042219"/>
            <a:ext cx="8323726" cy="5083945"/>
          </a:xfrm>
        </p:spPr>
        <p:txBody>
          <a:bodyPr>
            <a:normAutofit/>
          </a:bodyPr>
          <a:lstStyle>
            <a:lvl1pPr>
              <a:defRPr sz="1400"/>
            </a:lvl1pPr>
            <a:lvl2pPr>
              <a:defRPr sz="1400"/>
            </a:lvl2pPr>
            <a:lvl3pPr>
              <a:defRPr sz="1400"/>
            </a:lvl3pPr>
            <a:lvl4pPr>
              <a:defRPr sz="1400"/>
            </a:lvl4pPr>
            <a:lvl5pPr>
              <a:defRPr sz="1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9" name="Rettangolo 128"/>
          <p:cNvSpPr/>
          <p:nvPr userDrawn="1"/>
        </p:nvSpPr>
        <p:spPr>
          <a:xfrm>
            <a:off x="0" y="6219825"/>
            <a:ext cx="9144000" cy="638175"/>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Segnaposto piè di pagina 4">
            <a:extLst>
              <a:ext uri="{FF2B5EF4-FFF2-40B4-BE49-F238E27FC236}">
                <a16:creationId xmlns:a16="http://schemas.microsoft.com/office/drawing/2014/main" id="{9740F2F8-8655-0641-8DA3-04CE25208F43}"/>
              </a:ext>
            </a:extLst>
          </p:cNvPr>
          <p:cNvSpPr>
            <a:spLocks noGrp="1"/>
          </p:cNvSpPr>
          <p:nvPr>
            <p:ph type="ftr" sz="quarter" idx="11"/>
          </p:nvPr>
        </p:nvSpPr>
        <p:spPr>
          <a:xfrm>
            <a:off x="288521" y="6356350"/>
            <a:ext cx="6653053" cy="365125"/>
          </a:xfrm>
          <a:prstGeom prst="rect">
            <a:avLst/>
          </a:prstGeom>
        </p:spPr>
        <p:txBody>
          <a:bodyPr/>
          <a:lstStyle>
            <a:lvl1pPr>
              <a:defRPr>
                <a:solidFill>
                  <a:schemeClr val="bg1"/>
                </a:solidFill>
              </a:defRPr>
            </a:lvl1pPr>
          </a:lstStyle>
          <a:p>
            <a:r>
              <a:rPr lang="it-IT"/>
              <a:t>CONFIDENZIALE - DIFFUSIONE LIMITATA AL RICEVENTE</a:t>
            </a:r>
            <a:endParaRPr lang="it-IT" dirty="0"/>
          </a:p>
        </p:txBody>
      </p:sp>
      <p:sp>
        <p:nvSpPr>
          <p:cNvPr id="8" name="Segnaposto numero diapositiva 5">
            <a:extLst>
              <a:ext uri="{FF2B5EF4-FFF2-40B4-BE49-F238E27FC236}">
                <a16:creationId xmlns:a16="http://schemas.microsoft.com/office/drawing/2014/main" id="{77A848C4-2859-E44E-AFAB-ABA3B0CA4650}"/>
              </a:ext>
            </a:extLst>
          </p:cNvPr>
          <p:cNvSpPr>
            <a:spLocks noGrp="1"/>
          </p:cNvSpPr>
          <p:nvPr>
            <p:ph type="sldNum" sz="quarter" idx="12"/>
          </p:nvPr>
        </p:nvSpPr>
        <p:spPr>
          <a:xfrm>
            <a:off x="8240152" y="6356350"/>
            <a:ext cx="540774" cy="365125"/>
          </a:xfrm>
          <a:prstGeom prst="rect">
            <a:avLst/>
          </a:prstGeom>
        </p:spPr>
        <p:txBody>
          <a:bodyPr/>
          <a:lstStyle>
            <a:lvl1pPr>
              <a:defRPr>
                <a:solidFill>
                  <a:schemeClr val="bg1"/>
                </a:solidFill>
              </a:defRPr>
            </a:lvl1pPr>
          </a:lstStyle>
          <a:p>
            <a:fld id="{7834947A-1B05-2B43-AD85-E646CE852B9E}" type="slidenum">
              <a:rPr lang="it-IT" smtClean="0"/>
              <a:pPr/>
              <a:t>‹N›</a:t>
            </a:fld>
            <a:endParaRPr lang="it-IT" dirty="0"/>
          </a:p>
        </p:txBody>
      </p:sp>
    </p:spTree>
    <p:extLst>
      <p:ext uri="{BB962C8B-B14F-4D97-AF65-F5344CB8AC3E}">
        <p14:creationId xmlns:p14="http://schemas.microsoft.com/office/powerpoint/2010/main" val="125888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96192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30600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8409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347844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92597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386758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CONFIDENZIALE - DIFFUSIONE LIMITATA AL RICEVENTE</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54806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a:t>Fare clic per modificare stile</a:t>
            </a:r>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piè di pagina 3">
            <a:extLst>
              <a:ext uri="{FF2B5EF4-FFF2-40B4-BE49-F238E27FC236}">
                <a16:creationId xmlns:a16="http://schemas.microsoft.com/office/drawing/2014/main" id="{FAD7DA50-1AC4-2E4E-A598-A91667156D8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CONFIDENZIALE - DIFFUSIONE LIMITATA AL RICEVENTE</a:t>
            </a:r>
            <a:endParaRPr lang="it-IT" dirty="0"/>
          </a:p>
        </p:txBody>
      </p:sp>
    </p:spTree>
    <p:extLst>
      <p:ext uri="{BB962C8B-B14F-4D97-AF65-F5344CB8AC3E}">
        <p14:creationId xmlns:p14="http://schemas.microsoft.com/office/powerpoint/2010/main" val="111961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marL="0" indent="0" algn="l" defTabSz="457200" rtl="0" eaLnBrk="1" latinLnBrk="0" hangingPunct="1">
        <a:spcBef>
          <a:spcPct val="0"/>
        </a:spcBef>
        <a:buNone/>
        <a:defRPr sz="2200" b="1" kern="1200">
          <a:solidFill>
            <a:schemeClr val="tx2"/>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idx="4294967295"/>
          </p:nvPr>
        </p:nvSpPr>
        <p:spPr>
          <a:xfrm>
            <a:off x="812984" y="2784032"/>
            <a:ext cx="7772400" cy="1064954"/>
          </a:xfrm>
        </p:spPr>
        <p:txBody>
          <a:bodyPr>
            <a:noAutofit/>
          </a:bodyPr>
          <a:lstStyle/>
          <a:p>
            <a:pPr algn="ctr"/>
            <a:r>
              <a:rPr lang="it-IT" sz="3600" dirty="0" smtClean="0">
                <a:solidFill>
                  <a:schemeClr val="bg1"/>
                </a:solidFill>
              </a:rPr>
              <a:t>MADE</a:t>
            </a:r>
            <a:r>
              <a:rPr lang="it-IT" sz="2800" dirty="0" smtClean="0">
                <a:solidFill>
                  <a:schemeClr val="bg1"/>
                </a:solidFill>
              </a:rPr>
              <a:t/>
            </a:r>
            <a:br>
              <a:rPr lang="it-IT" sz="2800" dirty="0" smtClean="0">
                <a:solidFill>
                  <a:schemeClr val="bg1"/>
                </a:solidFill>
              </a:rPr>
            </a:br>
            <a:r>
              <a:rPr lang="it-IT" sz="2800" dirty="0">
                <a:solidFill>
                  <a:schemeClr val="bg1"/>
                </a:solidFill>
              </a:rPr>
              <a:t/>
            </a:r>
            <a:br>
              <a:rPr lang="it-IT" sz="2800" dirty="0">
                <a:solidFill>
                  <a:schemeClr val="bg1"/>
                </a:solidFill>
              </a:rPr>
            </a:br>
            <a:r>
              <a:rPr lang="it-IT" sz="2800" dirty="0">
                <a:solidFill>
                  <a:schemeClr val="bg1"/>
                </a:solidFill>
              </a:rPr>
              <a:t>Competence Center nazionale su </a:t>
            </a:r>
            <a:br>
              <a:rPr lang="it-IT" sz="2800" dirty="0">
                <a:solidFill>
                  <a:schemeClr val="bg1"/>
                </a:solidFill>
              </a:rPr>
            </a:br>
            <a:r>
              <a:rPr lang="it-IT" sz="2800" dirty="0">
                <a:solidFill>
                  <a:schemeClr val="bg1"/>
                </a:solidFill>
              </a:rPr>
              <a:t>Cyber-Physical Production Systems (Tecnologie digitali a supporto della fabbrica)</a:t>
            </a:r>
            <a:endParaRPr lang="it-IT" sz="1200" dirty="0">
              <a:solidFill>
                <a:schemeClr val="bg1"/>
              </a:solidFill>
            </a:endParaRPr>
          </a:p>
        </p:txBody>
      </p:sp>
    </p:spTree>
    <p:extLst>
      <p:ext uri="{BB962C8B-B14F-4D97-AF65-F5344CB8AC3E}">
        <p14:creationId xmlns:p14="http://schemas.microsoft.com/office/powerpoint/2010/main" val="3170413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9">
            <a:extLst>
              <a:ext uri="{FF2B5EF4-FFF2-40B4-BE49-F238E27FC236}">
                <a16:creationId xmlns:a16="http://schemas.microsoft.com/office/drawing/2014/main" id="{41EBBB83-6633-D94F-BB5F-CC84ECC0C374}"/>
              </a:ext>
            </a:extLst>
          </p:cNvPr>
          <p:cNvGraphicFramePr>
            <a:graphicFrameLocks noGrp="1"/>
          </p:cNvGraphicFramePr>
          <p:nvPr>
            <p:ph idx="1"/>
            <p:extLst/>
          </p:nvPr>
        </p:nvGraphicFramePr>
        <p:xfrm>
          <a:off x="288521" y="776748"/>
          <a:ext cx="8581043" cy="523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E7FBAB43-DBF5-3644-A8CB-3743DA7483FC}"/>
              </a:ext>
            </a:extLst>
          </p:cNvPr>
          <p:cNvSpPr>
            <a:spLocks noGrp="1"/>
          </p:cNvSpPr>
          <p:nvPr>
            <p:ph type="ftr" sz="quarter" idx="11"/>
          </p:nvPr>
        </p:nvSpPr>
        <p:spPr/>
        <p:txBody>
          <a:bodyPr/>
          <a:lstStyle/>
          <a:p>
            <a:r>
              <a:rPr lang="it-IT"/>
              <a:t>CONFIDENZIALE - DIFFUSIONE LIMITATA AL RICEVENTE</a:t>
            </a:r>
            <a:endParaRPr lang="it-IT" dirty="0"/>
          </a:p>
        </p:txBody>
      </p:sp>
      <p:sp>
        <p:nvSpPr>
          <p:cNvPr id="3" name="Segnaposto numero diapositiva 2">
            <a:extLst>
              <a:ext uri="{FF2B5EF4-FFF2-40B4-BE49-F238E27FC236}">
                <a16:creationId xmlns:a16="http://schemas.microsoft.com/office/drawing/2014/main" id="{24B74774-22C7-9146-B899-8B0C81FBCB50}"/>
              </a:ext>
            </a:extLst>
          </p:cNvPr>
          <p:cNvSpPr>
            <a:spLocks noGrp="1"/>
          </p:cNvSpPr>
          <p:nvPr>
            <p:ph type="sldNum" sz="quarter" idx="12"/>
          </p:nvPr>
        </p:nvSpPr>
        <p:spPr/>
        <p:txBody>
          <a:bodyPr/>
          <a:lstStyle/>
          <a:p>
            <a:fld id="{7834947A-1B05-2B43-AD85-E646CE852B9E}" type="slidenum">
              <a:rPr lang="it-IT" smtClean="0"/>
              <a:pPr/>
              <a:t>10</a:t>
            </a:fld>
            <a:endParaRPr lang="it-IT" dirty="0"/>
          </a:p>
        </p:txBody>
      </p:sp>
      <p:sp>
        <p:nvSpPr>
          <p:cNvPr id="5" name="Rettangolo con angoli arrotondati 4">
            <a:extLst>
              <a:ext uri="{FF2B5EF4-FFF2-40B4-BE49-F238E27FC236}">
                <a16:creationId xmlns:a16="http://schemas.microsoft.com/office/drawing/2014/main" id="{4ED5C75C-25F1-4080-A70C-A43F7E3E9883}"/>
              </a:ext>
            </a:extLst>
          </p:cNvPr>
          <p:cNvSpPr/>
          <p:nvPr/>
        </p:nvSpPr>
        <p:spPr>
          <a:xfrm>
            <a:off x="430924" y="1177159"/>
            <a:ext cx="4803228" cy="164913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8A190CC9-6560-498E-AAFD-7D386EE0ABED}"/>
              </a:ext>
            </a:extLst>
          </p:cNvPr>
          <p:cNvSpPr/>
          <p:nvPr/>
        </p:nvSpPr>
        <p:spPr>
          <a:xfrm>
            <a:off x="3052414" y="2885281"/>
            <a:ext cx="3053255" cy="88386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30B939D-0AA5-4B30-B00D-2A3E1D473B4A}"/>
              </a:ext>
            </a:extLst>
          </p:cNvPr>
          <p:cNvSpPr txBox="1"/>
          <p:nvPr/>
        </p:nvSpPr>
        <p:spPr>
          <a:xfrm>
            <a:off x="5454869" y="1702676"/>
            <a:ext cx="2911365" cy="369332"/>
          </a:xfrm>
          <a:prstGeom prst="rect">
            <a:avLst/>
          </a:prstGeom>
          <a:noFill/>
        </p:spPr>
        <p:txBody>
          <a:bodyPr wrap="square" rtlCol="0">
            <a:spAutoFit/>
          </a:bodyPr>
          <a:lstStyle/>
          <a:p>
            <a:r>
              <a:rPr lang="it-IT" dirty="0">
                <a:solidFill>
                  <a:srgbClr val="FF0000"/>
                </a:solidFill>
              </a:rPr>
              <a:t>Orientamento alle imprese</a:t>
            </a:r>
          </a:p>
        </p:txBody>
      </p:sp>
      <p:sp>
        <p:nvSpPr>
          <p:cNvPr id="11" name="CasellaDiTesto 10">
            <a:extLst>
              <a:ext uri="{FF2B5EF4-FFF2-40B4-BE49-F238E27FC236}">
                <a16:creationId xmlns:a16="http://schemas.microsoft.com/office/drawing/2014/main" id="{773C7D13-184B-49F1-923F-F4C2CFE68B6B}"/>
              </a:ext>
            </a:extLst>
          </p:cNvPr>
          <p:cNvSpPr txBox="1"/>
          <p:nvPr/>
        </p:nvSpPr>
        <p:spPr>
          <a:xfrm>
            <a:off x="6232635" y="3083553"/>
            <a:ext cx="2911365" cy="369332"/>
          </a:xfrm>
          <a:prstGeom prst="rect">
            <a:avLst/>
          </a:prstGeom>
          <a:noFill/>
        </p:spPr>
        <p:txBody>
          <a:bodyPr wrap="square" rtlCol="0">
            <a:spAutoFit/>
          </a:bodyPr>
          <a:lstStyle/>
          <a:p>
            <a:r>
              <a:rPr lang="it-IT" dirty="0">
                <a:solidFill>
                  <a:srgbClr val="FF0000"/>
                </a:solidFill>
              </a:rPr>
              <a:t>Formazione alle imprese</a:t>
            </a:r>
          </a:p>
        </p:txBody>
      </p:sp>
      <p:sp>
        <p:nvSpPr>
          <p:cNvPr id="13" name="Titolo 1">
            <a:extLst>
              <a:ext uri="{FF2B5EF4-FFF2-40B4-BE49-F238E27FC236}">
                <a16:creationId xmlns:a16="http://schemas.microsoft.com/office/drawing/2014/main" id="{40754209-9DD9-BA47-9574-389625073119}"/>
              </a:ext>
            </a:extLst>
          </p:cNvPr>
          <p:cNvSpPr txBox="1">
            <a:spLocks/>
          </p:cNvSpPr>
          <p:nvPr/>
        </p:nvSpPr>
        <p:spPr>
          <a:xfrm>
            <a:off x="440921" y="291566"/>
            <a:ext cx="8581043" cy="637582"/>
          </a:xfrm>
          <a:prstGeom prst="rect">
            <a:avLst/>
          </a:prstGeom>
        </p:spPr>
        <p:txBody>
          <a:bodyPr vert="horz" lIns="91440" tIns="45720" rIns="91440" bIns="45720" rtlCol="0" anchor="t" anchorCtr="0">
            <a:normAutofit/>
          </a:bodyPr>
          <a:lstStyle>
            <a:lvl1pPr marL="0" indent="0" algn="l" defTabSz="457200" rtl="0" eaLnBrk="1" latinLnBrk="0" hangingPunct="1">
              <a:spcBef>
                <a:spcPct val="0"/>
              </a:spcBef>
              <a:buNone/>
              <a:defRPr sz="2200" b="1" kern="1200">
                <a:solidFill>
                  <a:schemeClr val="tx2"/>
                </a:solidFill>
                <a:latin typeface="Arial"/>
                <a:ea typeface="+mj-ea"/>
                <a:cs typeface="Arial"/>
              </a:defRPr>
            </a:lvl1pPr>
          </a:lstStyle>
          <a:p>
            <a:r>
              <a:rPr lang="it-IT" dirty="0" smtClean="0"/>
              <a:t>MADE </a:t>
            </a:r>
            <a:r>
              <a:rPr lang="it-IT" dirty="0"/>
              <a:t>– Servizi e attività</a:t>
            </a:r>
          </a:p>
        </p:txBody>
      </p:sp>
    </p:spTree>
    <p:extLst>
      <p:ext uri="{BB962C8B-B14F-4D97-AF65-F5344CB8AC3E}">
        <p14:creationId xmlns:p14="http://schemas.microsoft.com/office/powerpoint/2010/main" val="3731635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9">
            <a:extLst>
              <a:ext uri="{FF2B5EF4-FFF2-40B4-BE49-F238E27FC236}">
                <a16:creationId xmlns:a16="http://schemas.microsoft.com/office/drawing/2014/main" id="{41EBBB83-6633-D94F-BB5F-CC84ECC0C374}"/>
              </a:ext>
            </a:extLst>
          </p:cNvPr>
          <p:cNvGraphicFramePr>
            <a:graphicFrameLocks noGrp="1"/>
          </p:cNvGraphicFramePr>
          <p:nvPr>
            <p:ph idx="1"/>
            <p:extLst/>
          </p:nvPr>
        </p:nvGraphicFramePr>
        <p:xfrm>
          <a:off x="288521" y="776748"/>
          <a:ext cx="8581043" cy="523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E7FBAB43-DBF5-3644-A8CB-3743DA7483FC}"/>
              </a:ext>
            </a:extLst>
          </p:cNvPr>
          <p:cNvSpPr>
            <a:spLocks noGrp="1"/>
          </p:cNvSpPr>
          <p:nvPr>
            <p:ph type="ftr" sz="quarter" idx="11"/>
          </p:nvPr>
        </p:nvSpPr>
        <p:spPr/>
        <p:txBody>
          <a:bodyPr/>
          <a:lstStyle/>
          <a:p>
            <a:r>
              <a:rPr lang="it-IT"/>
              <a:t>CONFIDENZIALE - DIFFUSIONE LIMITATA AL RICEVENTE</a:t>
            </a:r>
            <a:endParaRPr lang="it-IT" dirty="0"/>
          </a:p>
        </p:txBody>
      </p:sp>
      <p:sp>
        <p:nvSpPr>
          <p:cNvPr id="3" name="Segnaposto numero diapositiva 2">
            <a:extLst>
              <a:ext uri="{FF2B5EF4-FFF2-40B4-BE49-F238E27FC236}">
                <a16:creationId xmlns:a16="http://schemas.microsoft.com/office/drawing/2014/main" id="{24B74774-22C7-9146-B899-8B0C81FBCB50}"/>
              </a:ext>
            </a:extLst>
          </p:cNvPr>
          <p:cNvSpPr>
            <a:spLocks noGrp="1"/>
          </p:cNvSpPr>
          <p:nvPr>
            <p:ph type="sldNum" sz="quarter" idx="12"/>
          </p:nvPr>
        </p:nvSpPr>
        <p:spPr/>
        <p:txBody>
          <a:bodyPr/>
          <a:lstStyle/>
          <a:p>
            <a:fld id="{7834947A-1B05-2B43-AD85-E646CE852B9E}" type="slidenum">
              <a:rPr lang="it-IT" smtClean="0"/>
              <a:pPr/>
              <a:t>11</a:t>
            </a:fld>
            <a:endParaRPr lang="it-IT" dirty="0"/>
          </a:p>
        </p:txBody>
      </p:sp>
      <p:sp>
        <p:nvSpPr>
          <p:cNvPr id="5" name="Rettangolo con angoli arrotondati 4">
            <a:extLst>
              <a:ext uri="{FF2B5EF4-FFF2-40B4-BE49-F238E27FC236}">
                <a16:creationId xmlns:a16="http://schemas.microsoft.com/office/drawing/2014/main" id="{4ED5C75C-25F1-4080-A70C-A43F7E3E9883}"/>
              </a:ext>
            </a:extLst>
          </p:cNvPr>
          <p:cNvSpPr/>
          <p:nvPr/>
        </p:nvSpPr>
        <p:spPr>
          <a:xfrm>
            <a:off x="430924" y="1177159"/>
            <a:ext cx="4803228" cy="164913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8A190CC9-6560-498E-AAFD-7D386EE0ABED}"/>
              </a:ext>
            </a:extLst>
          </p:cNvPr>
          <p:cNvSpPr/>
          <p:nvPr/>
        </p:nvSpPr>
        <p:spPr>
          <a:xfrm>
            <a:off x="3052414" y="2826289"/>
            <a:ext cx="3053255" cy="88386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A84894C5-371F-436F-85F4-418106AE90D5}"/>
              </a:ext>
            </a:extLst>
          </p:cNvPr>
          <p:cNvSpPr/>
          <p:nvPr/>
        </p:nvSpPr>
        <p:spPr>
          <a:xfrm>
            <a:off x="4066336" y="3741695"/>
            <a:ext cx="4803228" cy="1830987"/>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30B939D-0AA5-4B30-B00D-2A3E1D473B4A}"/>
              </a:ext>
            </a:extLst>
          </p:cNvPr>
          <p:cNvSpPr txBox="1"/>
          <p:nvPr/>
        </p:nvSpPr>
        <p:spPr>
          <a:xfrm>
            <a:off x="5454869" y="1702676"/>
            <a:ext cx="2911365" cy="369332"/>
          </a:xfrm>
          <a:prstGeom prst="rect">
            <a:avLst/>
          </a:prstGeom>
          <a:noFill/>
        </p:spPr>
        <p:txBody>
          <a:bodyPr wrap="square" rtlCol="0">
            <a:spAutoFit/>
          </a:bodyPr>
          <a:lstStyle/>
          <a:p>
            <a:r>
              <a:rPr lang="it-IT" dirty="0">
                <a:solidFill>
                  <a:srgbClr val="FF0000"/>
                </a:solidFill>
              </a:rPr>
              <a:t>Orientamento alle imprese</a:t>
            </a:r>
          </a:p>
        </p:txBody>
      </p:sp>
      <p:sp>
        <p:nvSpPr>
          <p:cNvPr id="11" name="CasellaDiTesto 10">
            <a:extLst>
              <a:ext uri="{FF2B5EF4-FFF2-40B4-BE49-F238E27FC236}">
                <a16:creationId xmlns:a16="http://schemas.microsoft.com/office/drawing/2014/main" id="{773C7D13-184B-49F1-923F-F4C2CFE68B6B}"/>
              </a:ext>
            </a:extLst>
          </p:cNvPr>
          <p:cNvSpPr txBox="1"/>
          <p:nvPr/>
        </p:nvSpPr>
        <p:spPr>
          <a:xfrm>
            <a:off x="6232635" y="3083553"/>
            <a:ext cx="2911365" cy="369332"/>
          </a:xfrm>
          <a:prstGeom prst="rect">
            <a:avLst/>
          </a:prstGeom>
          <a:noFill/>
        </p:spPr>
        <p:txBody>
          <a:bodyPr wrap="square" rtlCol="0">
            <a:spAutoFit/>
          </a:bodyPr>
          <a:lstStyle/>
          <a:p>
            <a:r>
              <a:rPr lang="it-IT" dirty="0">
                <a:solidFill>
                  <a:srgbClr val="FF0000"/>
                </a:solidFill>
              </a:rPr>
              <a:t>Formazione alle imprese</a:t>
            </a:r>
          </a:p>
        </p:txBody>
      </p:sp>
      <p:sp>
        <p:nvSpPr>
          <p:cNvPr id="12" name="CasellaDiTesto 11">
            <a:extLst>
              <a:ext uri="{FF2B5EF4-FFF2-40B4-BE49-F238E27FC236}">
                <a16:creationId xmlns:a16="http://schemas.microsoft.com/office/drawing/2014/main" id="{D31C3431-7FFD-42E4-AEF2-5CA2792BAA1F}"/>
              </a:ext>
            </a:extLst>
          </p:cNvPr>
          <p:cNvSpPr txBox="1"/>
          <p:nvPr/>
        </p:nvSpPr>
        <p:spPr>
          <a:xfrm>
            <a:off x="1154971" y="4588038"/>
            <a:ext cx="2911365" cy="923330"/>
          </a:xfrm>
          <a:prstGeom prst="rect">
            <a:avLst/>
          </a:prstGeom>
          <a:noFill/>
        </p:spPr>
        <p:txBody>
          <a:bodyPr wrap="square" rtlCol="0">
            <a:spAutoFit/>
          </a:bodyPr>
          <a:lstStyle/>
          <a:p>
            <a:r>
              <a:rPr lang="it-IT" dirty="0">
                <a:solidFill>
                  <a:srgbClr val="FF0000"/>
                </a:solidFill>
              </a:rPr>
              <a:t>Progetti di innovazione, ricerca industriale e sviluppo sperimentale</a:t>
            </a:r>
          </a:p>
        </p:txBody>
      </p:sp>
      <p:sp>
        <p:nvSpPr>
          <p:cNvPr id="14" name="Titolo 1">
            <a:extLst>
              <a:ext uri="{FF2B5EF4-FFF2-40B4-BE49-F238E27FC236}">
                <a16:creationId xmlns:a16="http://schemas.microsoft.com/office/drawing/2014/main" id="{40754209-9DD9-BA47-9574-389625073119}"/>
              </a:ext>
            </a:extLst>
          </p:cNvPr>
          <p:cNvSpPr txBox="1">
            <a:spLocks/>
          </p:cNvSpPr>
          <p:nvPr/>
        </p:nvSpPr>
        <p:spPr>
          <a:xfrm>
            <a:off x="440921" y="291566"/>
            <a:ext cx="8581043" cy="637582"/>
          </a:xfrm>
          <a:prstGeom prst="rect">
            <a:avLst/>
          </a:prstGeom>
        </p:spPr>
        <p:txBody>
          <a:bodyPr vert="horz" lIns="91440" tIns="45720" rIns="91440" bIns="45720" rtlCol="0" anchor="t" anchorCtr="0">
            <a:normAutofit/>
          </a:bodyPr>
          <a:lstStyle>
            <a:lvl1pPr marL="0" indent="0" algn="l" defTabSz="457200" rtl="0" eaLnBrk="1" latinLnBrk="0" hangingPunct="1">
              <a:spcBef>
                <a:spcPct val="0"/>
              </a:spcBef>
              <a:buNone/>
              <a:defRPr sz="2200" b="1" kern="1200">
                <a:solidFill>
                  <a:schemeClr val="tx2"/>
                </a:solidFill>
                <a:latin typeface="Arial"/>
                <a:ea typeface="+mj-ea"/>
                <a:cs typeface="Arial"/>
              </a:defRPr>
            </a:lvl1pPr>
          </a:lstStyle>
          <a:p>
            <a:r>
              <a:rPr lang="it-IT" dirty="0" smtClean="0"/>
              <a:t>MADE </a:t>
            </a:r>
            <a:r>
              <a:rPr lang="it-IT" dirty="0"/>
              <a:t>– Servizi e attività</a:t>
            </a:r>
          </a:p>
        </p:txBody>
      </p:sp>
    </p:spTree>
    <p:extLst>
      <p:ext uri="{BB962C8B-B14F-4D97-AF65-F5344CB8AC3E}">
        <p14:creationId xmlns:p14="http://schemas.microsoft.com/office/powerpoint/2010/main" val="1023306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447E8-37F0-5C42-A680-897FD3D22E0D}"/>
              </a:ext>
            </a:extLst>
          </p:cNvPr>
          <p:cNvSpPr>
            <a:spLocks noGrp="1"/>
          </p:cNvSpPr>
          <p:nvPr>
            <p:ph type="title"/>
          </p:nvPr>
        </p:nvSpPr>
        <p:spPr/>
        <p:txBody>
          <a:bodyPr/>
          <a:lstStyle/>
          <a:p>
            <a:r>
              <a:rPr lang="it-IT" dirty="0" smtClean="0"/>
              <a:t>MADE- </a:t>
            </a:r>
            <a:r>
              <a:rPr lang="it-IT" dirty="0"/>
              <a:t>Elementi caratterizzanti </a:t>
            </a:r>
          </a:p>
        </p:txBody>
      </p:sp>
      <p:sp>
        <p:nvSpPr>
          <p:cNvPr id="3" name="Segnaposto contenuto 2">
            <a:extLst>
              <a:ext uri="{FF2B5EF4-FFF2-40B4-BE49-F238E27FC236}">
                <a16:creationId xmlns:a16="http://schemas.microsoft.com/office/drawing/2014/main" id="{40DCD620-30A8-9249-AA04-D2B37C61FCB8}"/>
              </a:ext>
            </a:extLst>
          </p:cNvPr>
          <p:cNvSpPr>
            <a:spLocks noGrp="1"/>
          </p:cNvSpPr>
          <p:nvPr>
            <p:ph idx="1"/>
          </p:nvPr>
        </p:nvSpPr>
        <p:spPr/>
        <p:txBody>
          <a:bodyPr>
            <a:normAutofit lnSpcReduction="10000"/>
          </a:bodyPr>
          <a:lstStyle/>
          <a:p>
            <a:r>
              <a:rPr lang="it-IT" sz="1800" dirty="0"/>
              <a:t>Elementi caratterizzanti il progetto sono</a:t>
            </a:r>
            <a:r>
              <a:rPr lang="it-IT" sz="1800" dirty="0" smtClean="0"/>
              <a:t>:</a:t>
            </a:r>
          </a:p>
          <a:p>
            <a:endParaRPr lang="it-IT" sz="1800" dirty="0"/>
          </a:p>
          <a:p>
            <a:pPr marL="1085850" lvl="1" indent="-342900">
              <a:buFont typeface="Arial" panose="020B0604020202020204" pitchFamily="34" charset="0"/>
              <a:buChar char="•"/>
            </a:pPr>
            <a:r>
              <a:rPr lang="it-IT" sz="1800" dirty="0" smtClean="0"/>
              <a:t>Il </a:t>
            </a:r>
            <a:r>
              <a:rPr lang="it-IT" sz="1800" dirty="0" err="1"/>
              <a:t>C</a:t>
            </a:r>
            <a:r>
              <a:rPr lang="it-IT" sz="1800" dirty="0" err="1" smtClean="0"/>
              <a:t>ompetence</a:t>
            </a:r>
            <a:r>
              <a:rPr lang="it-IT" sz="1800" dirty="0" smtClean="0"/>
              <a:t> Center si appoggerà </a:t>
            </a:r>
            <a:r>
              <a:rPr lang="it-IT" sz="1800" dirty="0"/>
              <a:t>su una serie di use </a:t>
            </a:r>
            <a:r>
              <a:rPr lang="it-IT" sz="1800" dirty="0" err="1" smtClean="0"/>
              <a:t>cases</a:t>
            </a:r>
            <a:r>
              <a:rPr lang="it-IT" sz="1800" dirty="0" smtClean="0"/>
              <a:t> </a:t>
            </a:r>
            <a:r>
              <a:rPr lang="it-IT" sz="1800" dirty="0"/>
              <a:t>che costituiscono la backbone tecnologica </a:t>
            </a:r>
            <a:r>
              <a:rPr lang="it-IT" sz="1800" dirty="0" smtClean="0"/>
              <a:t>necessaria per </a:t>
            </a:r>
            <a:r>
              <a:rPr lang="it-IT" sz="1800" dirty="0"/>
              <a:t>ottenere quel contesto tecnico/digitale idoneo a svolgere le attività </a:t>
            </a:r>
            <a:r>
              <a:rPr lang="it-IT" sz="1800" dirty="0" smtClean="0"/>
              <a:t>e i servizi prefissati.</a:t>
            </a:r>
            <a:endParaRPr lang="it-IT" sz="1800" dirty="0"/>
          </a:p>
          <a:p>
            <a:pPr marL="1085850" lvl="1" indent="-342900">
              <a:buFont typeface="Arial" panose="020B0604020202020204" pitchFamily="34" charset="0"/>
              <a:buChar char="•"/>
            </a:pPr>
            <a:r>
              <a:rPr lang="it-IT" sz="1800" dirty="0" smtClean="0"/>
              <a:t>La </a:t>
            </a:r>
            <a:r>
              <a:rPr lang="it-IT" sz="1800" dirty="0"/>
              <a:t>connessione con il sistema dei Digital </a:t>
            </a:r>
            <a:r>
              <a:rPr lang="it-IT" sz="1800" dirty="0" err="1"/>
              <a:t>Innovation</a:t>
            </a:r>
            <a:r>
              <a:rPr lang="it-IT" sz="1800" dirty="0"/>
              <a:t> </a:t>
            </a:r>
            <a:r>
              <a:rPr lang="it-IT" sz="1800" dirty="0" err="1"/>
              <a:t>Hubs</a:t>
            </a:r>
            <a:r>
              <a:rPr lang="it-IT" sz="1800" dirty="0"/>
              <a:t> (</a:t>
            </a:r>
            <a:r>
              <a:rPr lang="it-IT" sz="1800" b="1" dirty="0" err="1"/>
              <a:t>DIHs</a:t>
            </a:r>
            <a:r>
              <a:rPr lang="it-IT" sz="1800" dirty="0"/>
              <a:t>) e dei Punti di Innovazione Digitale (</a:t>
            </a:r>
            <a:r>
              <a:rPr lang="it-IT" sz="1800" b="1" dirty="0"/>
              <a:t>PID</a:t>
            </a:r>
            <a:r>
              <a:rPr lang="it-IT" sz="1800" dirty="0"/>
              <a:t>) che fungono da rete di diffusione dei servizi sul territorio nazionale</a:t>
            </a:r>
          </a:p>
          <a:p>
            <a:pPr marL="1085850" lvl="1" indent="-342900">
              <a:buFont typeface="Arial" panose="020B0604020202020204" pitchFamily="34" charset="0"/>
              <a:buChar char="•"/>
            </a:pPr>
            <a:r>
              <a:rPr lang="it-IT" sz="1800" dirty="0"/>
              <a:t>La possibile presenza di uffici e/o distaccamenti territoriali (</a:t>
            </a:r>
            <a:r>
              <a:rPr lang="it-IT" sz="1800" b="1" dirty="0"/>
              <a:t>satelliti</a:t>
            </a:r>
            <a:r>
              <a:rPr lang="it-IT" sz="1800" dirty="0"/>
              <a:t>) in altre parti del territorio nazionale</a:t>
            </a:r>
          </a:p>
          <a:p>
            <a:pPr marL="1085850" lvl="1" indent="-342900">
              <a:buFont typeface="Arial" panose="020B0604020202020204" pitchFamily="34" charset="0"/>
              <a:buChar char="•"/>
            </a:pPr>
            <a:r>
              <a:rPr lang="it-IT" sz="1800" dirty="0"/>
              <a:t>La collaborazione con alcuni dei migliori Competence Center europei</a:t>
            </a:r>
          </a:p>
          <a:p>
            <a:pPr marL="1085850" lvl="1" indent="-342900">
              <a:buFont typeface="Arial" panose="020B0604020202020204" pitchFamily="34" charset="0"/>
              <a:buChar char="•"/>
            </a:pPr>
            <a:r>
              <a:rPr lang="it-IT" sz="1800" dirty="0"/>
              <a:t>Fungere da </a:t>
            </a:r>
            <a:r>
              <a:rPr lang="it-IT" sz="1800" dirty="0" err="1"/>
              <a:t>hub</a:t>
            </a:r>
            <a:r>
              <a:rPr lang="it-IT" sz="1800" dirty="0"/>
              <a:t> verso le migliori competenze del Paese mettendo in rete i centri esperti e le iniziative sul territorio già presenti evitando sovrapposizioni con le stesse</a:t>
            </a:r>
          </a:p>
          <a:p>
            <a:pPr marL="1085850" lvl="1" indent="-342900">
              <a:buFont typeface="Arial" panose="020B0604020202020204" pitchFamily="34" charset="0"/>
              <a:buChar char="•"/>
            </a:pPr>
            <a:r>
              <a:rPr lang="it-IT" sz="1800" dirty="0"/>
              <a:t>Definizione di un chiaro e definito focus tecnologico nell’ambito delle tecnologie del Piano Nazionale Industria 4.0</a:t>
            </a:r>
          </a:p>
          <a:p>
            <a:endParaRPr lang="it-IT" sz="1800" dirty="0"/>
          </a:p>
        </p:txBody>
      </p:sp>
      <p:sp>
        <p:nvSpPr>
          <p:cNvPr id="5" name="Segnaposto numero diapositiva 4">
            <a:extLst>
              <a:ext uri="{FF2B5EF4-FFF2-40B4-BE49-F238E27FC236}">
                <a16:creationId xmlns:a16="http://schemas.microsoft.com/office/drawing/2014/main" id="{3C80F413-5B91-8145-9057-5836339D21D2}"/>
              </a:ext>
            </a:extLst>
          </p:cNvPr>
          <p:cNvSpPr>
            <a:spLocks noGrp="1"/>
          </p:cNvSpPr>
          <p:nvPr>
            <p:ph type="sldNum" sz="quarter" idx="12"/>
          </p:nvPr>
        </p:nvSpPr>
        <p:spPr/>
        <p:txBody>
          <a:bodyPr/>
          <a:lstStyle/>
          <a:p>
            <a:fld id="{7834947A-1B05-2B43-AD85-E646CE852B9E}" type="slidenum">
              <a:rPr lang="it-IT" smtClean="0"/>
              <a:pPr/>
              <a:t>12</a:t>
            </a:fld>
            <a:endParaRPr lang="it-IT" dirty="0"/>
          </a:p>
        </p:txBody>
      </p:sp>
      <p:sp>
        <p:nvSpPr>
          <p:cNvPr id="6" name="Segnaposto piè di pagina 5">
            <a:extLst>
              <a:ext uri="{FF2B5EF4-FFF2-40B4-BE49-F238E27FC236}">
                <a16:creationId xmlns:a16="http://schemas.microsoft.com/office/drawing/2014/main" id="{ABD35441-0586-A54B-91DA-69336F2DCAE3}"/>
              </a:ext>
            </a:extLst>
          </p:cNvPr>
          <p:cNvSpPr>
            <a:spLocks noGrp="1"/>
          </p:cNvSpPr>
          <p:nvPr>
            <p:ph type="ftr" sz="quarter" idx="11"/>
          </p:nvPr>
        </p:nvSpPr>
        <p:spPr/>
        <p:txBody>
          <a:bodyPr/>
          <a:lstStyle/>
          <a:p>
            <a:r>
              <a:rPr lang="it-IT"/>
              <a:t>CONFIDENZIALE - DIFFUSIONE LIMITATA AL RICEVENTE</a:t>
            </a:r>
            <a:endParaRPr lang="it-IT" dirty="0"/>
          </a:p>
        </p:txBody>
      </p:sp>
    </p:spTree>
    <p:extLst>
      <p:ext uri="{BB962C8B-B14F-4D97-AF65-F5344CB8AC3E}">
        <p14:creationId xmlns:p14="http://schemas.microsoft.com/office/powerpoint/2010/main" val="47747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521" y="139166"/>
            <a:ext cx="8581043" cy="2604034"/>
          </a:xfrm>
        </p:spPr>
        <p:txBody>
          <a:bodyPr>
            <a:normAutofit/>
          </a:bodyPr>
          <a:lstStyle/>
          <a:p>
            <a:r>
              <a:rPr lang="it-IT" dirty="0" smtClean="0"/>
              <a:t>MADE –Use Cases:</a:t>
            </a:r>
            <a:endParaRPr lang="it-IT" dirty="0"/>
          </a:p>
        </p:txBody>
      </p:sp>
      <p:sp>
        <p:nvSpPr>
          <p:cNvPr id="3" name="Segnaposto contenuto 2"/>
          <p:cNvSpPr>
            <a:spLocks noGrp="1"/>
          </p:cNvSpPr>
          <p:nvPr>
            <p:ph idx="1"/>
          </p:nvPr>
        </p:nvSpPr>
        <p:spPr>
          <a:xfrm>
            <a:off x="457200" y="825054"/>
            <a:ext cx="8323726" cy="5083945"/>
          </a:xfrm>
        </p:spPr>
        <p:txBody>
          <a:bodyPr>
            <a:normAutofit/>
          </a:bodyPr>
          <a:lstStyle/>
          <a:p>
            <a:pPr marL="457200" indent="-457200">
              <a:buFont typeface="Wingdings" panose="05000000000000000000" pitchFamily="2" charset="2"/>
              <a:buChar char="Ø"/>
            </a:pPr>
            <a:r>
              <a:rPr lang="it-IT" sz="1800" dirty="0"/>
              <a:t>Le dimensioni tecnologiche trovano la loro esemplificazione in una serie di use </a:t>
            </a:r>
            <a:r>
              <a:rPr lang="it-IT" sz="1800" dirty="0" err="1"/>
              <a:t>cases</a:t>
            </a:r>
            <a:r>
              <a:rPr lang="it-IT" sz="1800" dirty="0"/>
              <a:t>, organizzati secondo un layout fisico a isola;</a:t>
            </a:r>
          </a:p>
          <a:p>
            <a:pPr marL="457200" indent="-457200">
              <a:buFont typeface="Wingdings" panose="05000000000000000000" pitchFamily="2" charset="2"/>
              <a:buChar char="Ø"/>
            </a:pPr>
            <a:r>
              <a:rPr lang="it-IT" sz="1800" dirty="0"/>
              <a:t>Ciascuno use case si focalizza su un particolare scenario applicativo con l’obiettivo di mostrare come le tecnologie opportunamente integrate possano abilitare nuovi modi di operare. La progettazione degli use case deve anche tener presente alcuni criteri:</a:t>
            </a:r>
          </a:p>
          <a:p>
            <a:pPr marL="1200150" lvl="1" indent="-457200">
              <a:buFont typeface="Arial" panose="020B0604020202020204" pitchFamily="34" charset="0"/>
              <a:buChar char="•"/>
            </a:pPr>
            <a:r>
              <a:rPr lang="it-IT" sz="1800" dirty="0"/>
              <a:t>Essere multi </a:t>
            </a:r>
            <a:r>
              <a:rPr lang="it-IT" sz="1800" dirty="0" err="1"/>
              <a:t>vendor</a:t>
            </a:r>
            <a:r>
              <a:rPr lang="it-IT" sz="1800" dirty="0"/>
              <a:t>, ovvero integrare tecnologie di fornitori diversi;</a:t>
            </a:r>
          </a:p>
          <a:p>
            <a:pPr marL="1200150" lvl="1" indent="-457200">
              <a:buFont typeface="Arial" panose="020B0604020202020204" pitchFamily="34" charset="0"/>
              <a:buChar char="•"/>
            </a:pPr>
            <a:r>
              <a:rPr lang="it-IT" sz="1800" dirty="0"/>
              <a:t>Essere facilmente </a:t>
            </a:r>
            <a:r>
              <a:rPr lang="it-IT" sz="1800" dirty="0" err="1"/>
              <a:t>manutenibile</a:t>
            </a:r>
            <a:r>
              <a:rPr lang="it-IT" sz="1800" dirty="0"/>
              <a:t> rispetto alla obsolescenza tecnologica;</a:t>
            </a:r>
          </a:p>
          <a:p>
            <a:pPr marL="1200150" lvl="1" indent="-457200">
              <a:buFont typeface="Arial" panose="020B0604020202020204" pitchFamily="34" charset="0"/>
              <a:buChar char="•"/>
            </a:pPr>
            <a:r>
              <a:rPr lang="it-IT" sz="1800" dirty="0"/>
              <a:t>Consentire di svolgere non solo attività di demo, ma anche consentire la formazione e lo sviluppo di progetti di innovazione tecnologica secondo quanto richiesto dal bando</a:t>
            </a:r>
          </a:p>
          <a:p>
            <a:pPr marL="1200150" lvl="1" indent="-457200">
              <a:buFont typeface="Arial" panose="020B0604020202020204" pitchFamily="34" charset="0"/>
              <a:buChar char="•"/>
            </a:pPr>
            <a:r>
              <a:rPr lang="it-IT" sz="1800" dirty="0"/>
              <a:t>Essere interfacciato con altri use case in modo da mostrare concetti di integrazione di prodotto-processo tipici di I4.0</a:t>
            </a:r>
          </a:p>
          <a:p>
            <a:pPr marL="457200" indent="-457200">
              <a:buFont typeface="Arial" panose="020B0604020202020204" pitchFamily="34" charset="0"/>
              <a:buChar char="•"/>
            </a:pPr>
            <a:endParaRPr lang="it-IT" sz="1800" dirty="0"/>
          </a:p>
          <a:p>
            <a:pPr marL="257175" indent="-257175">
              <a:buFont typeface="Arial" charset="0"/>
              <a:buChar char="•"/>
            </a:pPr>
            <a:endParaRPr lang="it-IT" sz="1800" dirty="0"/>
          </a:p>
        </p:txBody>
      </p:sp>
      <p:sp>
        <p:nvSpPr>
          <p:cNvPr id="6" name="Segnaposto numero diapositiva 5">
            <a:extLst>
              <a:ext uri="{FF2B5EF4-FFF2-40B4-BE49-F238E27FC236}">
                <a16:creationId xmlns:a16="http://schemas.microsoft.com/office/drawing/2014/main" id="{0E12C84A-685F-3A46-BEE9-23CFD405B8C7}"/>
              </a:ext>
            </a:extLst>
          </p:cNvPr>
          <p:cNvSpPr>
            <a:spLocks noGrp="1"/>
          </p:cNvSpPr>
          <p:nvPr>
            <p:ph type="sldNum" sz="quarter" idx="12"/>
          </p:nvPr>
        </p:nvSpPr>
        <p:spPr/>
        <p:txBody>
          <a:bodyPr/>
          <a:lstStyle/>
          <a:p>
            <a:fld id="{7834947A-1B05-2B43-AD85-E646CE852B9E}" type="slidenum">
              <a:rPr lang="it-IT" smtClean="0"/>
              <a:pPr/>
              <a:t>13</a:t>
            </a:fld>
            <a:endParaRPr lang="it-IT" dirty="0"/>
          </a:p>
        </p:txBody>
      </p:sp>
      <p:sp>
        <p:nvSpPr>
          <p:cNvPr id="5" name="Segnaposto piè di pagina 4">
            <a:extLst>
              <a:ext uri="{FF2B5EF4-FFF2-40B4-BE49-F238E27FC236}">
                <a16:creationId xmlns:a16="http://schemas.microsoft.com/office/drawing/2014/main" id="{33833C57-0B3E-7D4D-8600-CE49A2BBB46C}"/>
              </a:ext>
            </a:extLst>
          </p:cNvPr>
          <p:cNvSpPr>
            <a:spLocks noGrp="1"/>
          </p:cNvSpPr>
          <p:nvPr>
            <p:ph type="ftr" sz="quarter" idx="11"/>
          </p:nvPr>
        </p:nvSpPr>
        <p:spPr/>
        <p:txBody>
          <a:bodyPr/>
          <a:lstStyle/>
          <a:p>
            <a:r>
              <a:rPr lang="it-IT"/>
              <a:t>CONFIDENZIALE - DIFFUSIONE LIMITATA AL RICEVENTE</a:t>
            </a:r>
            <a:endParaRPr lang="it-IT" dirty="0"/>
          </a:p>
        </p:txBody>
      </p:sp>
    </p:spTree>
    <p:extLst>
      <p:ext uri="{BB962C8B-B14F-4D97-AF65-F5344CB8AC3E}">
        <p14:creationId xmlns:p14="http://schemas.microsoft.com/office/powerpoint/2010/main" val="1736325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07381-5098-4744-97D3-2B4EF09A6D75}"/>
              </a:ext>
            </a:extLst>
          </p:cNvPr>
          <p:cNvSpPr>
            <a:spLocks noGrp="1"/>
          </p:cNvSpPr>
          <p:nvPr>
            <p:ph type="title"/>
          </p:nvPr>
        </p:nvSpPr>
        <p:spPr/>
        <p:txBody>
          <a:bodyPr/>
          <a:lstStyle/>
          <a:p>
            <a:r>
              <a:rPr lang="it-IT" dirty="0"/>
              <a:t>Dimensioni tecnologiche presenti negli Use Cases</a:t>
            </a:r>
          </a:p>
        </p:txBody>
      </p:sp>
      <p:sp>
        <p:nvSpPr>
          <p:cNvPr id="3" name="Segnaposto contenuto 2">
            <a:extLst>
              <a:ext uri="{FF2B5EF4-FFF2-40B4-BE49-F238E27FC236}">
                <a16:creationId xmlns:a16="http://schemas.microsoft.com/office/drawing/2014/main" id="{B669A91E-062B-7E42-85F7-487A921266D8}"/>
              </a:ext>
            </a:extLst>
          </p:cNvPr>
          <p:cNvSpPr>
            <a:spLocks noGrp="1"/>
          </p:cNvSpPr>
          <p:nvPr>
            <p:ph idx="1"/>
          </p:nvPr>
        </p:nvSpPr>
        <p:spPr>
          <a:xfrm>
            <a:off x="457200" y="641131"/>
            <a:ext cx="8323726" cy="5485033"/>
          </a:xfrm>
        </p:spPr>
        <p:txBody>
          <a:bodyPr>
            <a:normAutofit/>
          </a:bodyPr>
          <a:lstStyle/>
          <a:p>
            <a:pPr marL="342900" indent="-342900">
              <a:buFont typeface="+mj-lt"/>
              <a:buAutoNum type="arabicPeriod"/>
            </a:pPr>
            <a:r>
              <a:rPr lang="en-GB" sz="2000" dirty="0"/>
              <a:t>Virtual Design e </a:t>
            </a:r>
            <a:r>
              <a:rPr lang="en-GB" sz="2000" dirty="0" err="1"/>
              <a:t>Sviluppo</a:t>
            </a:r>
            <a:r>
              <a:rPr lang="en-GB" sz="2000" dirty="0"/>
              <a:t> </a:t>
            </a:r>
            <a:r>
              <a:rPr lang="en-GB" sz="2000" dirty="0" err="1"/>
              <a:t>Prodotto</a:t>
            </a:r>
            <a:r>
              <a:rPr lang="en-GB" sz="2000" dirty="0"/>
              <a:t>. </a:t>
            </a:r>
          </a:p>
          <a:p>
            <a:pPr marL="342900" indent="-342900">
              <a:buFont typeface="+mj-lt"/>
              <a:buAutoNum type="arabicPeriod"/>
            </a:pPr>
            <a:r>
              <a:rPr lang="en-US" sz="2000" dirty="0"/>
              <a:t>Energy monitoring and energy saving.</a:t>
            </a:r>
          </a:p>
          <a:p>
            <a:pPr marL="257175" indent="-257175">
              <a:buFont typeface="+mj-lt"/>
              <a:buAutoNum type="arabicPeriod"/>
            </a:pPr>
            <a:r>
              <a:rPr lang="it-IT" sz="2000" dirty="0"/>
              <a:t> Monitoraggio e controllo remoto real‐time dell’impianto. </a:t>
            </a:r>
          </a:p>
          <a:p>
            <a:pPr marL="257175" indent="-257175">
              <a:buFont typeface="+mj-lt"/>
              <a:buAutoNum type="arabicPeriod"/>
            </a:pPr>
            <a:r>
              <a:rPr lang="it-IT" sz="2000" dirty="0"/>
              <a:t> Tracciatura di prodotto e gestione della qualità in linee discrete. </a:t>
            </a:r>
          </a:p>
          <a:p>
            <a:pPr marL="257175" indent="-257175">
              <a:buFont typeface="+mj-lt"/>
              <a:buAutoNum type="arabicPeriod"/>
            </a:pPr>
            <a:r>
              <a:rPr lang="it-IT" sz="2000" dirty="0"/>
              <a:t> </a:t>
            </a:r>
            <a:r>
              <a:rPr lang="it-IT" sz="2000" dirty="0" err="1"/>
              <a:t>Intelligent</a:t>
            </a:r>
            <a:r>
              <a:rPr lang="it-IT" sz="2000" dirty="0"/>
              <a:t> Worker Assistance Systems. </a:t>
            </a:r>
          </a:p>
          <a:p>
            <a:pPr marL="257175" indent="-257175">
              <a:buFont typeface="+mj-lt"/>
              <a:buAutoNum type="arabicPeriod"/>
            </a:pPr>
            <a:r>
              <a:rPr lang="it-IT" sz="2000" dirty="0"/>
              <a:t> Digital </a:t>
            </a:r>
            <a:r>
              <a:rPr lang="it-IT" sz="2000" dirty="0" err="1"/>
              <a:t>backbone</a:t>
            </a:r>
            <a:r>
              <a:rPr lang="it-IT" sz="2000" dirty="0"/>
              <a:t> e Prodotto come centro di Informazione.</a:t>
            </a:r>
          </a:p>
          <a:p>
            <a:pPr marL="257175" indent="-257175">
              <a:buFont typeface="+mj-lt"/>
              <a:buAutoNum type="arabicPeriod"/>
            </a:pPr>
            <a:r>
              <a:rPr lang="it-IT" sz="2000" dirty="0"/>
              <a:t> Manutenzione 4.0. </a:t>
            </a:r>
          </a:p>
          <a:p>
            <a:pPr marL="257175" indent="-257175">
              <a:buFont typeface="+mj-lt"/>
              <a:buAutoNum type="arabicPeriod"/>
            </a:pPr>
            <a:r>
              <a:rPr lang="it-IT" sz="2000" dirty="0"/>
              <a:t> Smart Additive Manufacturing. </a:t>
            </a:r>
          </a:p>
          <a:p>
            <a:pPr marL="257175" indent="-257175">
              <a:buFont typeface="+mj-lt"/>
              <a:buAutoNum type="arabicPeriod"/>
            </a:pPr>
            <a:r>
              <a:rPr lang="it-IT" sz="2000" dirty="0"/>
              <a:t> Lean4.0. </a:t>
            </a:r>
          </a:p>
          <a:p>
            <a:pPr marL="257175" indent="-257175">
              <a:buFont typeface="+mj-lt"/>
              <a:buAutoNum type="arabicPeriod"/>
            </a:pPr>
            <a:r>
              <a:rPr lang="it-IT" sz="2000" dirty="0"/>
              <a:t>Robotica collaborativa</a:t>
            </a:r>
          </a:p>
          <a:p>
            <a:pPr marL="257175" indent="-257175">
              <a:buFont typeface="+mj-lt"/>
              <a:buAutoNum type="arabicPeriod"/>
            </a:pPr>
            <a:r>
              <a:rPr lang="it-IT" sz="2000" dirty="0"/>
              <a:t>Cyber‐Security industriale. </a:t>
            </a:r>
          </a:p>
          <a:p>
            <a:pPr marL="257175" indent="-257175">
              <a:buFont typeface="+mj-lt"/>
              <a:buAutoNum type="arabicPeriod"/>
            </a:pPr>
            <a:r>
              <a:rPr lang="it-IT" sz="2000" dirty="0"/>
              <a:t>Big Data Analytics. </a:t>
            </a:r>
            <a:endParaRPr lang="it-IT" sz="2000" dirty="0" smtClean="0"/>
          </a:p>
          <a:p>
            <a:pPr marL="257175" indent="-257175">
              <a:buFont typeface="+mj-lt"/>
              <a:buAutoNum type="arabicPeriod"/>
            </a:pPr>
            <a:r>
              <a:rPr lang="it-IT" sz="2000" dirty="0" smtClean="0"/>
              <a:t>Salute e Sicurezza</a:t>
            </a:r>
          </a:p>
          <a:p>
            <a:pPr marL="257175" indent="-257175">
              <a:buFont typeface="+mj-lt"/>
              <a:buAutoNum type="arabicPeriod"/>
            </a:pPr>
            <a:r>
              <a:rPr lang="it-IT" sz="2000" dirty="0"/>
              <a:t>Logistica interna e tracciabilità</a:t>
            </a:r>
            <a:endParaRPr lang="it-IT" sz="1800" b="1" dirty="0"/>
          </a:p>
          <a:p>
            <a:endParaRPr lang="it-IT" dirty="0"/>
          </a:p>
          <a:p>
            <a:pPr marL="257175" indent="-257175">
              <a:buFont typeface="+mj-lt"/>
              <a:buAutoNum type="arabicPeriod"/>
            </a:pPr>
            <a:endParaRPr lang="it-IT" sz="1800" b="1" dirty="0"/>
          </a:p>
        </p:txBody>
      </p:sp>
      <p:sp>
        <p:nvSpPr>
          <p:cNvPr id="6" name="Segnaposto numero diapositiva 5">
            <a:extLst>
              <a:ext uri="{FF2B5EF4-FFF2-40B4-BE49-F238E27FC236}">
                <a16:creationId xmlns:a16="http://schemas.microsoft.com/office/drawing/2014/main" id="{34B5E9CD-70A1-574B-9F30-F8B17ACFE8AD}"/>
              </a:ext>
            </a:extLst>
          </p:cNvPr>
          <p:cNvSpPr>
            <a:spLocks noGrp="1"/>
          </p:cNvSpPr>
          <p:nvPr>
            <p:ph type="sldNum" sz="quarter" idx="12"/>
          </p:nvPr>
        </p:nvSpPr>
        <p:spPr/>
        <p:txBody>
          <a:bodyPr/>
          <a:lstStyle/>
          <a:p>
            <a:fld id="{7834947A-1B05-2B43-AD85-E646CE852B9E}" type="slidenum">
              <a:rPr lang="it-IT" smtClean="0"/>
              <a:pPr/>
              <a:t>14</a:t>
            </a:fld>
            <a:endParaRPr lang="it-IT" dirty="0"/>
          </a:p>
        </p:txBody>
      </p:sp>
      <p:sp>
        <p:nvSpPr>
          <p:cNvPr id="5" name="Segnaposto piè di pagina 4">
            <a:extLst>
              <a:ext uri="{FF2B5EF4-FFF2-40B4-BE49-F238E27FC236}">
                <a16:creationId xmlns:a16="http://schemas.microsoft.com/office/drawing/2014/main" id="{2300D0B2-A8DC-B94F-8138-B5385B7FC918}"/>
              </a:ext>
            </a:extLst>
          </p:cNvPr>
          <p:cNvSpPr>
            <a:spLocks noGrp="1"/>
          </p:cNvSpPr>
          <p:nvPr>
            <p:ph type="ftr" sz="quarter" idx="11"/>
          </p:nvPr>
        </p:nvSpPr>
        <p:spPr/>
        <p:txBody>
          <a:bodyPr/>
          <a:lstStyle/>
          <a:p>
            <a:r>
              <a:rPr lang="it-IT"/>
              <a:t>CONFIDENZIALE - DIFFUSIONE LIMITATA AL RICEVENTE</a:t>
            </a:r>
            <a:endParaRPr lang="it-IT" dirty="0"/>
          </a:p>
        </p:txBody>
      </p:sp>
    </p:spTree>
    <p:extLst>
      <p:ext uri="{BB962C8B-B14F-4D97-AF65-F5344CB8AC3E}">
        <p14:creationId xmlns:p14="http://schemas.microsoft.com/office/powerpoint/2010/main" val="49273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UC1: Virtual design e sviluppo prodotto</a:t>
            </a:r>
            <a:endParaRPr lang="en-GB" dirty="0"/>
          </a:p>
        </p:txBody>
      </p:sp>
      <p:sp>
        <p:nvSpPr>
          <p:cNvPr id="3" name="Segnaposto contenuto 2"/>
          <p:cNvSpPr>
            <a:spLocks noGrp="1"/>
          </p:cNvSpPr>
          <p:nvPr>
            <p:ph idx="1"/>
          </p:nvPr>
        </p:nvSpPr>
        <p:spPr>
          <a:xfrm>
            <a:off x="457200" y="839018"/>
            <a:ext cx="4292600" cy="5083945"/>
          </a:xfrm>
        </p:spPr>
        <p:txBody>
          <a:bodyPr/>
          <a:lstStyle/>
          <a:p>
            <a:pPr algn="just"/>
            <a:r>
              <a:rPr lang="it-IT" dirty="0"/>
              <a:t>Questo use case mette in evidenza i nuovi strumenti e le nuove tecnologie di progettazione prodotto–processo: l’uso di realtà aumentata nella fase di progettazione del prodotto; l’impiego degli strumenti innovativi di simulazione, ottimizzazione topologica combinati con la progettazione prodotto/processo per prodotti con funzionalità innovative, con capacità di misura e connettività integrati; la progettazione e l’implementazione di </a:t>
            </a:r>
            <a:r>
              <a:rPr lang="it-IT" dirty="0" err="1"/>
              <a:t>digital</a:t>
            </a:r>
            <a:r>
              <a:rPr lang="it-IT" dirty="0"/>
              <a:t> twins.</a:t>
            </a:r>
            <a:endParaRPr lang="en-GB" dirty="0"/>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80991"/>
            <a:ext cx="4061350" cy="1966254"/>
          </a:xfrm>
          <a:prstGeom prst="rect">
            <a:avLst/>
          </a:prstGeom>
        </p:spPr>
      </p:pic>
      <p:pic>
        <p:nvPicPr>
          <p:cNvPr id="7" name="Immagine 6"/>
          <p:cNvPicPr>
            <a:picLocks noChangeAspect="1"/>
          </p:cNvPicPr>
          <p:nvPr/>
        </p:nvPicPr>
        <p:blipFill>
          <a:blip r:embed="rId3"/>
          <a:stretch>
            <a:fillRect/>
          </a:stretch>
        </p:blipFill>
        <p:spPr>
          <a:xfrm>
            <a:off x="5246536" y="3213645"/>
            <a:ext cx="3810000" cy="2133600"/>
          </a:xfrm>
          <a:prstGeom prst="rect">
            <a:avLst/>
          </a:prstGeom>
        </p:spPr>
      </p:pic>
      <p:pic>
        <p:nvPicPr>
          <p:cNvPr id="9" name="Immagin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66623" y="4333239"/>
            <a:ext cx="4066630" cy="1806418"/>
          </a:xfrm>
          <a:prstGeom prst="rect">
            <a:avLst/>
          </a:prstGeom>
        </p:spPr>
      </p:pic>
      <p:sp>
        <p:nvSpPr>
          <p:cNvPr id="8" name="Segnaposto numero diapositiva 7">
            <a:extLst>
              <a:ext uri="{FF2B5EF4-FFF2-40B4-BE49-F238E27FC236}">
                <a16:creationId xmlns:a16="http://schemas.microsoft.com/office/drawing/2014/main" id="{AC6E7B55-1BA6-3843-A0F8-B267FF89883D}"/>
              </a:ext>
            </a:extLst>
          </p:cNvPr>
          <p:cNvSpPr>
            <a:spLocks noGrp="1"/>
          </p:cNvSpPr>
          <p:nvPr>
            <p:ph type="sldNum" sz="quarter" idx="12"/>
          </p:nvPr>
        </p:nvSpPr>
        <p:spPr/>
        <p:txBody>
          <a:bodyPr/>
          <a:lstStyle/>
          <a:p>
            <a:fld id="{7834947A-1B05-2B43-AD85-E646CE852B9E}" type="slidenum">
              <a:rPr lang="it-IT" smtClean="0"/>
              <a:pPr/>
              <a:t>15</a:t>
            </a:fld>
            <a:endParaRPr lang="it-IT" dirty="0"/>
          </a:p>
        </p:txBody>
      </p:sp>
      <p:sp>
        <p:nvSpPr>
          <p:cNvPr id="5" name="Segnaposto piè di pagina 4">
            <a:extLst>
              <a:ext uri="{FF2B5EF4-FFF2-40B4-BE49-F238E27FC236}">
                <a16:creationId xmlns:a16="http://schemas.microsoft.com/office/drawing/2014/main" id="{74A9140F-F7D1-3B4D-BA4D-1560E639C765}"/>
              </a:ext>
            </a:extLst>
          </p:cNvPr>
          <p:cNvSpPr>
            <a:spLocks noGrp="1"/>
          </p:cNvSpPr>
          <p:nvPr>
            <p:ph type="ftr" sz="quarter" idx="11"/>
          </p:nvPr>
        </p:nvSpPr>
        <p:spPr/>
        <p:txBody>
          <a:bodyPr/>
          <a:lstStyle/>
          <a:p>
            <a:r>
              <a:rPr lang="it-IT"/>
              <a:t>CONFIDENZIALE - DIFFUSIONE LIMITATA AL RICEVENTE</a:t>
            </a:r>
            <a:endParaRPr lang="it-IT" dirty="0"/>
          </a:p>
        </p:txBody>
      </p:sp>
      <p:sp>
        <p:nvSpPr>
          <p:cNvPr id="10" name="Segnaposto contenuto 2"/>
          <p:cNvSpPr txBox="1">
            <a:spLocks/>
          </p:cNvSpPr>
          <p:nvPr/>
        </p:nvSpPr>
        <p:spPr>
          <a:xfrm>
            <a:off x="4942439" y="843150"/>
            <a:ext cx="4114097"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Realtà aumentata</a:t>
            </a:r>
          </a:p>
          <a:p>
            <a:pPr marL="285750" indent="-285750" algn="just">
              <a:buFont typeface="Wingdings" panose="05000000000000000000" pitchFamily="2" charset="2"/>
              <a:buChar char="v"/>
            </a:pPr>
            <a:r>
              <a:rPr lang="it-IT" sz="1800" b="1" i="1" dirty="0">
                <a:solidFill>
                  <a:srgbClr val="0000FF"/>
                </a:solidFill>
              </a:rPr>
              <a:t>Simulazione</a:t>
            </a:r>
          </a:p>
          <a:p>
            <a:pPr marL="285750" indent="-285750" algn="just">
              <a:buFont typeface="Wingdings" panose="05000000000000000000" pitchFamily="2" charset="2"/>
              <a:buChar char="v"/>
            </a:pPr>
            <a:r>
              <a:rPr lang="it-IT" sz="1800" b="1" i="1" dirty="0">
                <a:solidFill>
                  <a:srgbClr val="0000FF"/>
                </a:solidFill>
              </a:rPr>
              <a:t>Progettazione prodotto/processo</a:t>
            </a:r>
          </a:p>
          <a:p>
            <a:pPr marL="285750" indent="-285750" algn="just">
              <a:buFont typeface="Wingdings" panose="05000000000000000000" pitchFamily="2" charset="2"/>
              <a:buChar char="v"/>
            </a:pPr>
            <a:r>
              <a:rPr lang="en-US" sz="1800" b="1" i="1" dirty="0">
                <a:solidFill>
                  <a:srgbClr val="0000FF"/>
                </a:solidFill>
              </a:rPr>
              <a:t>Digital twins</a:t>
            </a:r>
            <a:endParaRPr lang="en-US" sz="1200" b="1" i="1" dirty="0">
              <a:solidFill>
                <a:srgbClr val="0000FF"/>
              </a:solidFill>
            </a:endParaRPr>
          </a:p>
        </p:txBody>
      </p:sp>
    </p:spTree>
    <p:extLst>
      <p:ext uri="{BB962C8B-B14F-4D97-AF65-F5344CB8AC3E}">
        <p14:creationId xmlns:p14="http://schemas.microsoft.com/office/powerpoint/2010/main" val="2774605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85ECE-C0CB-D440-BEA7-9EB1D8C36A39}"/>
              </a:ext>
            </a:extLst>
          </p:cNvPr>
          <p:cNvSpPr>
            <a:spLocks noGrp="1"/>
          </p:cNvSpPr>
          <p:nvPr>
            <p:ph type="title"/>
          </p:nvPr>
        </p:nvSpPr>
        <p:spPr/>
        <p:txBody>
          <a:bodyPr>
            <a:noAutofit/>
          </a:bodyPr>
          <a:lstStyle/>
          <a:p>
            <a:r>
              <a:rPr lang="it-IT" sz="2400" dirty="0"/>
              <a:t>UC2: </a:t>
            </a:r>
            <a:r>
              <a:rPr lang="en-US" sz="2400" dirty="0"/>
              <a:t>Energy monitoring and energy saving </a:t>
            </a:r>
            <a:r>
              <a:rPr lang="it-IT" sz="2400" dirty="0"/>
              <a:t/>
            </a:r>
            <a:br>
              <a:rPr lang="it-IT" sz="2400" dirty="0"/>
            </a:br>
            <a:endParaRPr lang="it-IT" sz="2400" dirty="0"/>
          </a:p>
        </p:txBody>
      </p:sp>
      <p:sp>
        <p:nvSpPr>
          <p:cNvPr id="3" name="Segnaposto contenuto 2">
            <a:extLst>
              <a:ext uri="{FF2B5EF4-FFF2-40B4-BE49-F238E27FC236}">
                <a16:creationId xmlns:a16="http://schemas.microsoft.com/office/drawing/2014/main" id="{1204FE5B-7135-624D-8E57-85D7E4AA6CE6}"/>
              </a:ext>
            </a:extLst>
          </p:cNvPr>
          <p:cNvSpPr>
            <a:spLocks noGrp="1"/>
          </p:cNvSpPr>
          <p:nvPr>
            <p:ph idx="1"/>
          </p:nvPr>
        </p:nvSpPr>
        <p:spPr>
          <a:xfrm>
            <a:off x="457200" y="1042220"/>
            <a:ext cx="4191000" cy="1828202"/>
          </a:xfrm>
        </p:spPr>
        <p:txBody>
          <a:bodyPr/>
          <a:lstStyle/>
          <a:p>
            <a:r>
              <a:rPr lang="it-IT" dirty="0"/>
              <a:t>Si mette in evidenza come l’introduzione di sensori presso gli impianti di produzione possa aiutare il monitoraggio del livello dei consumi energetici. Si introducono algoritmi data analytics per </a:t>
            </a:r>
            <a:r>
              <a:rPr lang="it-IT" dirty="0" err="1"/>
              <a:t>l’energy</a:t>
            </a:r>
            <a:r>
              <a:rPr lang="it-IT" dirty="0"/>
              <a:t> </a:t>
            </a:r>
            <a:r>
              <a:rPr lang="it-IT" dirty="0" err="1"/>
              <a:t>saving</a:t>
            </a:r>
            <a:r>
              <a:rPr lang="it-IT" dirty="0"/>
              <a:t>. Le analisi dei dati permetteranno di capire quali performance sono migliorabili, come ridurre gli sprechi e dunque ridurre i costi. </a:t>
            </a:r>
          </a:p>
          <a:p>
            <a:endParaRPr lang="it-IT" dirty="0"/>
          </a:p>
        </p:txBody>
      </p:sp>
      <p:sp>
        <p:nvSpPr>
          <p:cNvPr id="4" name="Segnaposto piè di pagina 3">
            <a:extLst>
              <a:ext uri="{FF2B5EF4-FFF2-40B4-BE49-F238E27FC236}">
                <a16:creationId xmlns:a16="http://schemas.microsoft.com/office/drawing/2014/main" id="{BF37762F-5EA0-C644-85A3-DCDC2B7BE579}"/>
              </a:ext>
            </a:extLst>
          </p:cNvPr>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a:extLst>
              <a:ext uri="{FF2B5EF4-FFF2-40B4-BE49-F238E27FC236}">
                <a16:creationId xmlns:a16="http://schemas.microsoft.com/office/drawing/2014/main" id="{17B78212-689A-224F-9E96-86B980967CC2}"/>
              </a:ext>
            </a:extLst>
          </p:cNvPr>
          <p:cNvSpPr>
            <a:spLocks noGrp="1"/>
          </p:cNvSpPr>
          <p:nvPr>
            <p:ph type="sldNum" sz="quarter" idx="12"/>
          </p:nvPr>
        </p:nvSpPr>
        <p:spPr/>
        <p:txBody>
          <a:bodyPr/>
          <a:lstStyle/>
          <a:p>
            <a:fld id="{7834947A-1B05-2B43-AD85-E646CE852B9E}" type="slidenum">
              <a:rPr lang="it-IT" smtClean="0"/>
              <a:pPr/>
              <a:t>16</a:t>
            </a:fld>
            <a:endParaRPr lang="it-IT" dirty="0"/>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866" y="2690699"/>
            <a:ext cx="3043076" cy="3472326"/>
          </a:xfrm>
          <a:prstGeom prst="rect">
            <a:avLst/>
          </a:prstGeom>
        </p:spPr>
      </p:pic>
      <p:sp>
        <p:nvSpPr>
          <p:cNvPr id="7" name="Segnaposto contenuto 2"/>
          <p:cNvSpPr txBox="1">
            <a:spLocks/>
          </p:cNvSpPr>
          <p:nvPr/>
        </p:nvSpPr>
        <p:spPr>
          <a:xfrm>
            <a:off x="4899257" y="1076456"/>
            <a:ext cx="4114097"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Sensori</a:t>
            </a:r>
          </a:p>
          <a:p>
            <a:pPr marL="285750" indent="-285750" algn="just">
              <a:buFont typeface="Wingdings" panose="05000000000000000000" pitchFamily="2" charset="2"/>
              <a:buChar char="v"/>
            </a:pPr>
            <a:r>
              <a:rPr lang="it-IT" sz="1800" b="1" i="1" dirty="0">
                <a:solidFill>
                  <a:srgbClr val="0000FF"/>
                </a:solidFill>
              </a:rPr>
              <a:t>Monitoraggio consumi</a:t>
            </a:r>
          </a:p>
          <a:p>
            <a:pPr marL="285750" indent="-285750" algn="just">
              <a:buFont typeface="Wingdings" panose="05000000000000000000" pitchFamily="2" charset="2"/>
              <a:buChar char="v"/>
            </a:pPr>
            <a:r>
              <a:rPr lang="en-US" sz="1800" b="1" i="1" dirty="0">
                <a:solidFill>
                  <a:srgbClr val="0000FF"/>
                </a:solidFill>
              </a:rPr>
              <a:t>Data analytics</a:t>
            </a:r>
          </a:p>
          <a:p>
            <a:pPr marL="285750" indent="-285750" algn="just">
              <a:buFont typeface="Wingdings" panose="05000000000000000000" pitchFamily="2" charset="2"/>
              <a:buChar char="v"/>
            </a:pPr>
            <a:r>
              <a:rPr lang="en-US" sz="1800" b="1" i="1" dirty="0">
                <a:solidFill>
                  <a:srgbClr val="0000FF"/>
                </a:solidFill>
              </a:rPr>
              <a:t>Energy saving</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2527950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BB31724-2388-7544-A4CA-1F735072B503}"/>
              </a:ext>
            </a:extLst>
          </p:cNvPr>
          <p:cNvPicPr>
            <a:picLocks noChangeAspect="1"/>
          </p:cNvPicPr>
          <p:nvPr/>
        </p:nvPicPr>
        <p:blipFill>
          <a:blip r:embed="rId2"/>
          <a:stretch>
            <a:fillRect/>
          </a:stretch>
        </p:blipFill>
        <p:spPr>
          <a:xfrm>
            <a:off x="4455958" y="4274190"/>
            <a:ext cx="2445774" cy="1834331"/>
          </a:xfrm>
          <a:prstGeom prst="rect">
            <a:avLst/>
          </a:prstGeom>
        </p:spPr>
      </p:pic>
      <p:sp>
        <p:nvSpPr>
          <p:cNvPr id="2" name="Titolo 1">
            <a:extLst>
              <a:ext uri="{FF2B5EF4-FFF2-40B4-BE49-F238E27FC236}">
                <a16:creationId xmlns:a16="http://schemas.microsoft.com/office/drawing/2014/main" id="{66C75F95-BC6B-B443-9E47-2FED9F1199EE}"/>
              </a:ext>
            </a:extLst>
          </p:cNvPr>
          <p:cNvSpPr>
            <a:spLocks noGrp="1"/>
          </p:cNvSpPr>
          <p:nvPr>
            <p:ph type="title"/>
          </p:nvPr>
        </p:nvSpPr>
        <p:spPr>
          <a:xfrm>
            <a:off x="288521" y="139166"/>
            <a:ext cx="8855479" cy="637582"/>
          </a:xfrm>
        </p:spPr>
        <p:txBody>
          <a:bodyPr>
            <a:noAutofit/>
          </a:bodyPr>
          <a:lstStyle/>
          <a:p>
            <a:r>
              <a:rPr lang="it-IT" sz="2000" dirty="0"/>
              <a:t>UC3: Monitoraggio e controllo remoto real‐time dell’impianto </a:t>
            </a:r>
          </a:p>
        </p:txBody>
      </p:sp>
      <p:sp>
        <p:nvSpPr>
          <p:cNvPr id="4" name="Segnaposto piè di pagina 3">
            <a:extLst>
              <a:ext uri="{FF2B5EF4-FFF2-40B4-BE49-F238E27FC236}">
                <a16:creationId xmlns:a16="http://schemas.microsoft.com/office/drawing/2014/main" id="{05A19EBD-9FC2-2043-A28B-E4E311B8EC76}"/>
              </a:ext>
            </a:extLst>
          </p:cNvPr>
          <p:cNvSpPr>
            <a:spLocks noGrp="1"/>
          </p:cNvSpPr>
          <p:nvPr>
            <p:ph type="ftr" sz="quarter" idx="11"/>
          </p:nvPr>
        </p:nvSpPr>
        <p:spPr/>
        <p:txBody>
          <a:bodyPr/>
          <a:lstStyle/>
          <a:p>
            <a:r>
              <a:rPr lang="it-IT"/>
              <a:t>CONFIDENZIALE - ver. 20180211</a:t>
            </a:r>
            <a:endParaRPr lang="it-IT" dirty="0"/>
          </a:p>
        </p:txBody>
      </p:sp>
      <p:sp>
        <p:nvSpPr>
          <p:cNvPr id="5" name="Segnaposto numero diapositiva 4">
            <a:extLst>
              <a:ext uri="{FF2B5EF4-FFF2-40B4-BE49-F238E27FC236}">
                <a16:creationId xmlns:a16="http://schemas.microsoft.com/office/drawing/2014/main" id="{B4DEC692-188E-8E40-93A7-C4D617B0C6B4}"/>
              </a:ext>
            </a:extLst>
          </p:cNvPr>
          <p:cNvSpPr>
            <a:spLocks noGrp="1"/>
          </p:cNvSpPr>
          <p:nvPr>
            <p:ph type="sldNum" sz="quarter" idx="12"/>
          </p:nvPr>
        </p:nvSpPr>
        <p:spPr/>
        <p:txBody>
          <a:bodyPr/>
          <a:lstStyle/>
          <a:p>
            <a:fld id="{7834947A-1B05-2B43-AD85-E646CE852B9E}" type="slidenum">
              <a:rPr lang="it-IT" smtClean="0"/>
              <a:pPr/>
              <a:t>17</a:t>
            </a:fld>
            <a:endParaRPr lang="it-IT" dirty="0"/>
          </a:p>
        </p:txBody>
      </p:sp>
      <p:sp>
        <p:nvSpPr>
          <p:cNvPr id="10" name="Segnaposto contenuto 9">
            <a:extLst>
              <a:ext uri="{FF2B5EF4-FFF2-40B4-BE49-F238E27FC236}">
                <a16:creationId xmlns:a16="http://schemas.microsoft.com/office/drawing/2014/main" id="{2AE69209-7A15-7E4E-8D82-E10E365FF8F9}"/>
              </a:ext>
            </a:extLst>
          </p:cNvPr>
          <p:cNvSpPr>
            <a:spLocks noGrp="1"/>
          </p:cNvSpPr>
          <p:nvPr>
            <p:ph idx="1"/>
          </p:nvPr>
        </p:nvSpPr>
        <p:spPr>
          <a:xfrm>
            <a:off x="457200" y="776748"/>
            <a:ext cx="4202264" cy="5083945"/>
          </a:xfrm>
        </p:spPr>
        <p:txBody>
          <a:bodyPr/>
          <a:lstStyle/>
          <a:p>
            <a:r>
              <a:rPr lang="it-IT" dirty="0"/>
              <a:t>La raccolta di dati, attraverso la sensoristica diffusa e connessa, consente la visualizzazione in tempo reale e in remoto delle prestazioni manifatturiere di un impianto, abilitando la possibilità di alimentare o persino attivare azioni di monitoraggio e controllo della gestione dell’impianto che ne aumentino le prestazioni e la produttività̀. Le informazioni raccolte dal campo possono essere integrate a informazioni provenienti da modelli di simulazione e ottimizzazione (</a:t>
            </a:r>
            <a:r>
              <a:rPr lang="it-IT" dirty="0" err="1"/>
              <a:t>digital</a:t>
            </a:r>
            <a:r>
              <a:rPr lang="it-IT" dirty="0"/>
              <a:t>‐twin) e fornire dati real‐time per il settaggio dei parametri di modello. </a:t>
            </a:r>
          </a:p>
          <a:p>
            <a:endParaRPr lang="it-IT" dirty="0"/>
          </a:p>
        </p:txBody>
      </p:sp>
      <p:pic>
        <p:nvPicPr>
          <p:cNvPr id="11" name="Segnaposto contenuto 6">
            <a:extLst>
              <a:ext uri="{FF2B5EF4-FFF2-40B4-BE49-F238E27FC236}">
                <a16:creationId xmlns:a16="http://schemas.microsoft.com/office/drawing/2014/main" id="{7BFC4A08-9260-1C48-81BF-E4E9B9376B15}"/>
              </a:ext>
            </a:extLst>
          </p:cNvPr>
          <p:cNvPicPr>
            <a:picLocks noChangeAspect="1"/>
          </p:cNvPicPr>
          <p:nvPr/>
        </p:nvPicPr>
        <p:blipFill>
          <a:blip r:embed="rId3"/>
          <a:stretch>
            <a:fillRect/>
          </a:stretch>
        </p:blipFill>
        <p:spPr>
          <a:xfrm>
            <a:off x="572277" y="3489184"/>
            <a:ext cx="3283354" cy="2184435"/>
          </a:xfrm>
          <a:prstGeom prst="rect">
            <a:avLst/>
          </a:prstGeom>
        </p:spPr>
      </p:pic>
      <p:sp>
        <p:nvSpPr>
          <p:cNvPr id="8" name="Segnaposto contenuto 2"/>
          <p:cNvSpPr txBox="1">
            <a:spLocks/>
          </p:cNvSpPr>
          <p:nvPr/>
        </p:nvSpPr>
        <p:spPr>
          <a:xfrm>
            <a:off x="4884525" y="906407"/>
            <a:ext cx="4114097"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err="1">
                <a:solidFill>
                  <a:srgbClr val="0000FF"/>
                </a:solidFill>
              </a:rPr>
              <a:t>Sensoristica</a:t>
            </a:r>
            <a:r>
              <a:rPr lang="it-IT" sz="1800" b="1" i="1" dirty="0">
                <a:solidFill>
                  <a:srgbClr val="0000FF"/>
                </a:solidFill>
              </a:rPr>
              <a:t> diffusa</a:t>
            </a:r>
          </a:p>
          <a:p>
            <a:pPr marL="285750" indent="-285750" algn="just">
              <a:buFont typeface="Wingdings" panose="05000000000000000000" pitchFamily="2" charset="2"/>
              <a:buChar char="v"/>
            </a:pPr>
            <a:r>
              <a:rPr lang="it-IT" sz="1800" b="1" i="1" dirty="0">
                <a:solidFill>
                  <a:srgbClr val="0000FF"/>
                </a:solidFill>
              </a:rPr>
              <a:t>Monitoraggio di impianto</a:t>
            </a:r>
          </a:p>
          <a:p>
            <a:pPr marL="285750" indent="-285750" algn="just">
              <a:buFont typeface="Wingdings" panose="05000000000000000000" pitchFamily="2" charset="2"/>
              <a:buChar char="v"/>
            </a:pPr>
            <a:r>
              <a:rPr lang="it-IT" sz="1800" b="1" i="1" dirty="0">
                <a:solidFill>
                  <a:srgbClr val="0000FF"/>
                </a:solidFill>
              </a:rPr>
              <a:t>Digital twin</a:t>
            </a:r>
          </a:p>
          <a:p>
            <a:pPr marL="285750" indent="-285750" algn="just">
              <a:buFont typeface="Wingdings" panose="05000000000000000000" pitchFamily="2" charset="2"/>
              <a:buChar char="v"/>
            </a:pPr>
            <a:r>
              <a:rPr lang="it-IT" sz="1800" b="1" i="1" dirty="0">
                <a:solidFill>
                  <a:srgbClr val="0000FF"/>
                </a:solidFill>
              </a:rPr>
              <a:t>Aggiornamento del modello </a:t>
            </a:r>
            <a:endParaRPr lang="en-US" sz="1200" b="1" i="1" dirty="0">
              <a:solidFill>
                <a:srgbClr val="0000FF"/>
              </a:solidFill>
            </a:endParaRPr>
          </a:p>
        </p:txBody>
      </p:sp>
    </p:spTree>
    <p:extLst>
      <p:ext uri="{BB962C8B-B14F-4D97-AF65-F5344CB8AC3E}">
        <p14:creationId xmlns:p14="http://schemas.microsoft.com/office/powerpoint/2010/main" val="17341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85ECE-C0CB-D440-BEA7-9EB1D8C36A39}"/>
              </a:ext>
            </a:extLst>
          </p:cNvPr>
          <p:cNvSpPr>
            <a:spLocks noGrp="1"/>
          </p:cNvSpPr>
          <p:nvPr>
            <p:ph type="title"/>
          </p:nvPr>
        </p:nvSpPr>
        <p:spPr/>
        <p:txBody>
          <a:bodyPr>
            <a:normAutofit fontScale="90000"/>
          </a:bodyPr>
          <a:lstStyle/>
          <a:p>
            <a:r>
              <a:rPr lang="it-IT" dirty="0"/>
              <a:t>UC4: Tracciatura di prodotto e gestione della qualità in linee discrete </a:t>
            </a:r>
            <a:br>
              <a:rPr lang="it-IT" dirty="0"/>
            </a:br>
            <a:endParaRPr lang="it-IT" dirty="0"/>
          </a:p>
        </p:txBody>
      </p:sp>
      <p:sp>
        <p:nvSpPr>
          <p:cNvPr id="3" name="Segnaposto contenuto 2">
            <a:extLst>
              <a:ext uri="{FF2B5EF4-FFF2-40B4-BE49-F238E27FC236}">
                <a16:creationId xmlns:a16="http://schemas.microsoft.com/office/drawing/2014/main" id="{1204FE5B-7135-624D-8E57-85D7E4AA6CE6}"/>
              </a:ext>
            </a:extLst>
          </p:cNvPr>
          <p:cNvSpPr>
            <a:spLocks noGrp="1"/>
          </p:cNvSpPr>
          <p:nvPr>
            <p:ph idx="1"/>
          </p:nvPr>
        </p:nvSpPr>
        <p:spPr>
          <a:xfrm>
            <a:off x="457200" y="1042219"/>
            <a:ext cx="4154557" cy="5083945"/>
          </a:xfrm>
        </p:spPr>
        <p:txBody>
          <a:bodyPr/>
          <a:lstStyle/>
          <a:p>
            <a:r>
              <a:rPr lang="it-IT" dirty="0"/>
              <a:t>Lo use case presenta una soluzione che permette di digitalizzare i dati relativi alla qualità dei prodotti in una linea di assemblaggio. La soluzione, tramite interfacce ad‐hoc, supporta l’operatore nella visualizzazione dei dati del prodotto, nella tracciatura nativamente digitale dei difetti e del loro stato, e garantisce la visualizzazione e l’analisi in tempo reale dei dati di qualità e dell’avanzamento della produzione da parte dei capolinea e del management dell’azienda. </a:t>
            </a:r>
          </a:p>
          <a:p>
            <a:endParaRPr lang="it-IT" dirty="0"/>
          </a:p>
        </p:txBody>
      </p:sp>
      <p:sp>
        <p:nvSpPr>
          <p:cNvPr id="4" name="Segnaposto piè di pagina 3">
            <a:extLst>
              <a:ext uri="{FF2B5EF4-FFF2-40B4-BE49-F238E27FC236}">
                <a16:creationId xmlns:a16="http://schemas.microsoft.com/office/drawing/2014/main" id="{BF37762F-5EA0-C644-85A3-DCDC2B7BE579}"/>
              </a:ext>
            </a:extLst>
          </p:cNvPr>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a:extLst>
              <a:ext uri="{FF2B5EF4-FFF2-40B4-BE49-F238E27FC236}">
                <a16:creationId xmlns:a16="http://schemas.microsoft.com/office/drawing/2014/main" id="{17B78212-689A-224F-9E96-86B980967CC2}"/>
              </a:ext>
            </a:extLst>
          </p:cNvPr>
          <p:cNvSpPr>
            <a:spLocks noGrp="1"/>
          </p:cNvSpPr>
          <p:nvPr>
            <p:ph type="sldNum" sz="quarter" idx="12"/>
          </p:nvPr>
        </p:nvSpPr>
        <p:spPr/>
        <p:txBody>
          <a:bodyPr/>
          <a:lstStyle/>
          <a:p>
            <a:fld id="{7834947A-1B05-2B43-AD85-E646CE852B9E}" type="slidenum">
              <a:rPr lang="it-IT" smtClean="0"/>
              <a:pPr/>
              <a:t>18</a:t>
            </a:fld>
            <a:endParaRPr lang="it-IT" dirty="0"/>
          </a:p>
        </p:txBody>
      </p:sp>
      <p:pic>
        <p:nvPicPr>
          <p:cNvPr id="6" name="Picture 2" descr="mage result for linea produzione discreta qualitÃ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6448" y="3660649"/>
            <a:ext cx="5059109" cy="2465515"/>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2"/>
          <p:cNvSpPr txBox="1">
            <a:spLocks/>
          </p:cNvSpPr>
          <p:nvPr/>
        </p:nvSpPr>
        <p:spPr>
          <a:xfrm>
            <a:off x="4884525" y="1072454"/>
            <a:ext cx="4114097" cy="2473828"/>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Digitalizzazione dati di qualità</a:t>
            </a:r>
          </a:p>
          <a:p>
            <a:pPr marL="285750" indent="-285750" algn="just">
              <a:buFont typeface="Wingdings" panose="05000000000000000000" pitchFamily="2" charset="2"/>
              <a:buChar char="v"/>
            </a:pPr>
            <a:r>
              <a:rPr lang="it-IT" sz="1800" b="1" i="1" dirty="0">
                <a:solidFill>
                  <a:srgbClr val="0000FF"/>
                </a:solidFill>
              </a:rPr>
              <a:t>Visualizzazione dati di prodotto</a:t>
            </a:r>
          </a:p>
          <a:p>
            <a:pPr marL="285750" indent="-285750" algn="just">
              <a:buFont typeface="Wingdings" panose="05000000000000000000" pitchFamily="2" charset="2"/>
              <a:buChar char="v"/>
            </a:pPr>
            <a:r>
              <a:rPr lang="it-IT" sz="1800" b="1" i="1" dirty="0">
                <a:solidFill>
                  <a:srgbClr val="0000FF"/>
                </a:solidFill>
              </a:rPr>
              <a:t>Tracciatura digitale dei difetti</a:t>
            </a:r>
          </a:p>
          <a:p>
            <a:pPr marL="285750" indent="-285750" algn="just">
              <a:buFont typeface="Wingdings" panose="05000000000000000000" pitchFamily="2" charset="2"/>
              <a:buChar char="v"/>
            </a:pPr>
            <a:r>
              <a:rPr lang="it-IT" sz="1800" b="1" i="1" dirty="0">
                <a:solidFill>
                  <a:srgbClr val="0000FF"/>
                </a:solidFill>
              </a:rPr>
              <a:t>Analisi in tempo reale dei dati di qualità </a:t>
            </a:r>
            <a:endParaRPr lang="en-US" sz="1200" b="1" i="1" dirty="0">
              <a:solidFill>
                <a:srgbClr val="0000FF"/>
              </a:solidFill>
            </a:endParaRPr>
          </a:p>
        </p:txBody>
      </p:sp>
    </p:spTree>
    <p:extLst>
      <p:ext uri="{BB962C8B-B14F-4D97-AF65-F5344CB8AC3E}">
        <p14:creationId xmlns:p14="http://schemas.microsoft.com/office/powerpoint/2010/main" val="2911354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E4E5DC-E46D-A842-AF0E-4E940250DB75}"/>
              </a:ext>
            </a:extLst>
          </p:cNvPr>
          <p:cNvSpPr>
            <a:spLocks noGrp="1"/>
          </p:cNvSpPr>
          <p:nvPr>
            <p:ph type="title"/>
          </p:nvPr>
        </p:nvSpPr>
        <p:spPr/>
        <p:txBody>
          <a:bodyPr>
            <a:normAutofit/>
          </a:bodyPr>
          <a:lstStyle/>
          <a:p>
            <a:r>
              <a:rPr lang="it-IT" sz="2400" dirty="0"/>
              <a:t>UC5: </a:t>
            </a:r>
            <a:r>
              <a:rPr lang="it-IT" sz="2400" dirty="0" err="1"/>
              <a:t>Intelligent</a:t>
            </a:r>
            <a:r>
              <a:rPr lang="it-IT" sz="2400" dirty="0"/>
              <a:t> </a:t>
            </a:r>
            <a:r>
              <a:rPr lang="en-US" sz="2400" dirty="0"/>
              <a:t>worker assistance system</a:t>
            </a:r>
          </a:p>
        </p:txBody>
      </p:sp>
      <p:sp>
        <p:nvSpPr>
          <p:cNvPr id="3" name="Segnaposto contenuto 2">
            <a:extLst>
              <a:ext uri="{FF2B5EF4-FFF2-40B4-BE49-F238E27FC236}">
                <a16:creationId xmlns:a16="http://schemas.microsoft.com/office/drawing/2014/main" id="{CA23B19A-4CEC-BE43-A705-B8B3D7BAD3E8}"/>
              </a:ext>
            </a:extLst>
          </p:cNvPr>
          <p:cNvSpPr>
            <a:spLocks noGrp="1"/>
          </p:cNvSpPr>
          <p:nvPr>
            <p:ph idx="1"/>
          </p:nvPr>
        </p:nvSpPr>
        <p:spPr>
          <a:xfrm>
            <a:off x="457201" y="1042219"/>
            <a:ext cx="4412974" cy="5083945"/>
          </a:xfrm>
        </p:spPr>
        <p:txBody>
          <a:bodyPr>
            <a:normAutofit/>
          </a:bodyPr>
          <a:lstStyle/>
          <a:p>
            <a:pPr algn="just"/>
            <a:r>
              <a:rPr lang="it-IT" dirty="0"/>
              <a:t>Questo use case mostra come le funzionalità svolte dall’operatore possano essere aumentate e migliorate grazie all’uso di wearable devices. </a:t>
            </a:r>
          </a:p>
          <a:p>
            <a:pPr algn="just"/>
            <a:r>
              <a:rPr lang="it-IT" dirty="0"/>
              <a:t>Questi strumenti infatti garantiscono di operare in maniera assistita e aumentano la produttività e/o la sicurezza dell’operatore stesso. Infatti l’operatore è in grado di filmare e fotografare in tempo reale la sua attività e di inviare in remoto dati che vengono analizzati da un programma di data </a:t>
            </a:r>
            <a:r>
              <a:rPr lang="it-IT" dirty="0" err="1"/>
              <a:t>analytics</a:t>
            </a:r>
            <a:r>
              <a:rPr lang="it-IT" dirty="0"/>
              <a:t>. Il</a:t>
            </a:r>
          </a:p>
          <a:p>
            <a:pPr algn="just"/>
            <a:r>
              <a:rPr lang="it-IT" dirty="0"/>
              <a:t>risultato delle analisi viene raccolto in un report completo riguardante l’attività lavorativa. </a:t>
            </a:r>
          </a:p>
          <a:p>
            <a:pPr algn="just"/>
            <a:r>
              <a:rPr lang="it-IT" dirty="0"/>
              <a:t>A seconda della tipologia di device, l’operatore può anche ricevere dei feedback che ne aiutino lo svolgimento delle operazioni. È così possibile ottimizzare velocemente il sistema produttivo riducendo tempi e costi.</a:t>
            </a:r>
          </a:p>
          <a:p>
            <a:pPr algn="just"/>
            <a:endParaRPr lang="it-IT" dirty="0"/>
          </a:p>
        </p:txBody>
      </p:sp>
      <p:pic>
        <p:nvPicPr>
          <p:cNvPr id="6" name="Immagine 5">
            <a:extLst>
              <a:ext uri="{FF2B5EF4-FFF2-40B4-BE49-F238E27FC236}">
                <a16:creationId xmlns:a16="http://schemas.microsoft.com/office/drawing/2014/main" id="{1A700C74-11DC-2949-80BF-EF5FD9EFE2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9268" y="3655727"/>
            <a:ext cx="3792982" cy="2099538"/>
          </a:xfrm>
          <a:prstGeom prst="rect">
            <a:avLst/>
          </a:prstGeom>
        </p:spPr>
      </p:pic>
      <p:pic>
        <p:nvPicPr>
          <p:cNvPr id="7" name="Immagine 6">
            <a:extLst>
              <a:ext uri="{FF2B5EF4-FFF2-40B4-BE49-F238E27FC236}">
                <a16:creationId xmlns:a16="http://schemas.microsoft.com/office/drawing/2014/main" id="{CE8B41E8-43C2-0B44-A0C5-93F78FB8F8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7423" y="4677273"/>
            <a:ext cx="2542752" cy="1448891"/>
          </a:xfrm>
          <a:prstGeom prst="rect">
            <a:avLst/>
          </a:prstGeom>
        </p:spPr>
      </p:pic>
      <p:sp>
        <p:nvSpPr>
          <p:cNvPr id="8" name="Segnaposto numero diapositiva 7">
            <a:extLst>
              <a:ext uri="{FF2B5EF4-FFF2-40B4-BE49-F238E27FC236}">
                <a16:creationId xmlns:a16="http://schemas.microsoft.com/office/drawing/2014/main" id="{FA06C784-0FF7-0349-93D8-6780F390D9EE}"/>
              </a:ext>
            </a:extLst>
          </p:cNvPr>
          <p:cNvSpPr>
            <a:spLocks noGrp="1"/>
          </p:cNvSpPr>
          <p:nvPr>
            <p:ph type="sldNum" sz="quarter" idx="12"/>
          </p:nvPr>
        </p:nvSpPr>
        <p:spPr/>
        <p:txBody>
          <a:bodyPr/>
          <a:lstStyle/>
          <a:p>
            <a:fld id="{7834947A-1B05-2B43-AD85-E646CE852B9E}" type="slidenum">
              <a:rPr lang="it-IT" smtClean="0"/>
              <a:pPr/>
              <a:t>19</a:t>
            </a:fld>
            <a:endParaRPr lang="it-IT" dirty="0"/>
          </a:p>
        </p:txBody>
      </p:sp>
      <p:sp>
        <p:nvSpPr>
          <p:cNvPr id="5" name="Segnaposto piè di pagina 4">
            <a:extLst>
              <a:ext uri="{FF2B5EF4-FFF2-40B4-BE49-F238E27FC236}">
                <a16:creationId xmlns:a16="http://schemas.microsoft.com/office/drawing/2014/main" id="{B3FB9BA8-8507-E440-A9E0-9BAB705B1A0C}"/>
              </a:ext>
            </a:extLst>
          </p:cNvPr>
          <p:cNvSpPr>
            <a:spLocks noGrp="1"/>
          </p:cNvSpPr>
          <p:nvPr>
            <p:ph type="ftr" sz="quarter" idx="11"/>
          </p:nvPr>
        </p:nvSpPr>
        <p:spPr/>
        <p:txBody>
          <a:bodyPr/>
          <a:lstStyle/>
          <a:p>
            <a:r>
              <a:rPr lang="it-IT"/>
              <a:t>CONFIDENZIALE - DIFFUSIONE LIMITATA AL RICEVENTE</a:t>
            </a:r>
            <a:endParaRPr lang="it-IT" dirty="0"/>
          </a:p>
        </p:txBody>
      </p:sp>
      <p:sp>
        <p:nvSpPr>
          <p:cNvPr id="9" name="Segnaposto contenuto 2"/>
          <p:cNvSpPr txBox="1">
            <a:spLocks/>
          </p:cNvSpPr>
          <p:nvPr/>
        </p:nvSpPr>
        <p:spPr>
          <a:xfrm>
            <a:off x="4884525" y="1072454"/>
            <a:ext cx="4114097"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err="1">
                <a:solidFill>
                  <a:srgbClr val="0000FF"/>
                </a:solidFill>
              </a:rPr>
              <a:t>Wearable</a:t>
            </a:r>
            <a:r>
              <a:rPr lang="it-IT" sz="1800" b="1" i="1" dirty="0">
                <a:solidFill>
                  <a:srgbClr val="0000FF"/>
                </a:solidFill>
              </a:rPr>
              <a:t> </a:t>
            </a:r>
            <a:r>
              <a:rPr lang="it-IT" sz="1800" b="1" i="1" dirty="0" err="1">
                <a:solidFill>
                  <a:srgbClr val="0000FF"/>
                </a:solidFill>
              </a:rPr>
              <a:t>devices</a:t>
            </a:r>
            <a:endParaRPr lang="it-IT" sz="1800" b="1" i="1" dirty="0">
              <a:solidFill>
                <a:srgbClr val="0000FF"/>
              </a:solidFill>
            </a:endParaRPr>
          </a:p>
          <a:p>
            <a:pPr marL="285750" indent="-285750" algn="just">
              <a:buFont typeface="Wingdings" panose="05000000000000000000" pitchFamily="2" charset="2"/>
              <a:buChar char="v"/>
            </a:pPr>
            <a:r>
              <a:rPr lang="it-IT" sz="1800" b="1" i="1" dirty="0">
                <a:solidFill>
                  <a:srgbClr val="0000FF"/>
                </a:solidFill>
              </a:rPr>
              <a:t>Data </a:t>
            </a:r>
            <a:r>
              <a:rPr lang="it-IT" sz="1800" b="1" i="1" dirty="0" err="1">
                <a:solidFill>
                  <a:srgbClr val="0000FF"/>
                </a:solidFill>
              </a:rPr>
              <a:t>analytics</a:t>
            </a:r>
            <a:endParaRPr lang="it-IT" sz="1800" b="1" i="1" dirty="0">
              <a:solidFill>
                <a:srgbClr val="0000FF"/>
              </a:solidFill>
            </a:endParaRPr>
          </a:p>
          <a:p>
            <a:pPr marL="285750" indent="-285750" algn="just">
              <a:buFont typeface="Wingdings" panose="05000000000000000000" pitchFamily="2" charset="2"/>
              <a:buChar char="v"/>
            </a:pPr>
            <a:r>
              <a:rPr lang="it-IT" sz="1800" b="1" i="1" dirty="0">
                <a:solidFill>
                  <a:srgbClr val="0000FF"/>
                </a:solidFill>
              </a:rPr>
              <a:t>Assistenza all’operatore</a:t>
            </a:r>
          </a:p>
          <a:p>
            <a:pPr marL="285750" indent="-285750" algn="just">
              <a:buFont typeface="Wingdings" panose="05000000000000000000" pitchFamily="2" charset="2"/>
              <a:buChar char="v"/>
            </a:pPr>
            <a:r>
              <a:rPr lang="it-IT" sz="1800" b="1" i="1" dirty="0">
                <a:solidFill>
                  <a:srgbClr val="0000FF"/>
                </a:solidFill>
              </a:rPr>
              <a:t>Feedback verso l’operatore</a:t>
            </a:r>
            <a:endParaRPr lang="en-US" sz="1200" b="1" i="1" dirty="0">
              <a:solidFill>
                <a:srgbClr val="0000FF"/>
              </a:solidFill>
            </a:endParaRPr>
          </a:p>
        </p:txBody>
      </p:sp>
    </p:spTree>
    <p:extLst>
      <p:ext uri="{BB962C8B-B14F-4D97-AF65-F5344CB8AC3E}">
        <p14:creationId xmlns:p14="http://schemas.microsoft.com/office/powerpoint/2010/main" val="204154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54209-9DD9-BA47-9574-389625073119}"/>
              </a:ext>
            </a:extLst>
          </p:cNvPr>
          <p:cNvSpPr>
            <a:spLocks noGrp="1"/>
          </p:cNvSpPr>
          <p:nvPr>
            <p:ph type="title"/>
          </p:nvPr>
        </p:nvSpPr>
        <p:spPr/>
        <p:txBody>
          <a:bodyPr>
            <a:normAutofit/>
          </a:bodyPr>
          <a:lstStyle/>
          <a:p>
            <a:r>
              <a:rPr lang="it-IT" dirty="0" smtClean="0"/>
              <a:t>MADE - </a:t>
            </a:r>
            <a:r>
              <a:rPr lang="it-IT" dirty="0" err="1"/>
              <a:t>Key</a:t>
            </a:r>
            <a:r>
              <a:rPr lang="it-IT" dirty="0"/>
              <a:t> </a:t>
            </a:r>
            <a:r>
              <a:rPr lang="it-IT" dirty="0" err="1"/>
              <a:t>Numbers</a:t>
            </a:r>
            <a:r>
              <a:rPr lang="it-IT" dirty="0"/>
              <a:t> sui tre anni</a:t>
            </a:r>
          </a:p>
        </p:txBody>
      </p:sp>
      <p:sp>
        <p:nvSpPr>
          <p:cNvPr id="3" name="Segnaposto contenuto 2">
            <a:extLst>
              <a:ext uri="{FF2B5EF4-FFF2-40B4-BE49-F238E27FC236}">
                <a16:creationId xmlns:a16="http://schemas.microsoft.com/office/drawing/2014/main" id="{987A2A4A-664C-1744-8FD8-B7F4D0E231BB}"/>
              </a:ext>
            </a:extLst>
          </p:cNvPr>
          <p:cNvSpPr>
            <a:spLocks noGrp="1"/>
          </p:cNvSpPr>
          <p:nvPr>
            <p:ph idx="1"/>
          </p:nvPr>
        </p:nvSpPr>
        <p:spPr>
          <a:xfrm>
            <a:off x="457200" y="668367"/>
            <a:ext cx="8323726" cy="5083945"/>
          </a:xfrm>
        </p:spPr>
        <p:txBody>
          <a:bodyPr>
            <a:normAutofit lnSpcReduction="10000"/>
          </a:bodyPr>
          <a:lstStyle/>
          <a:p>
            <a:endParaRPr lang="it-IT" sz="2000" dirty="0"/>
          </a:p>
          <a:p>
            <a:pPr marL="342900" indent="-342900">
              <a:buFont typeface="Arial" panose="020B0604020202020204" pitchFamily="34" charset="0"/>
              <a:buChar char="•"/>
            </a:pPr>
            <a:r>
              <a:rPr lang="it-IT" sz="2000" dirty="0"/>
              <a:t>4 </a:t>
            </a:r>
            <a:r>
              <a:rPr lang="it-IT" sz="2000" dirty="0" err="1"/>
              <a:t>universita</a:t>
            </a:r>
            <a:r>
              <a:rPr lang="it-IT" sz="2000" dirty="0"/>
              <a:t>̀</a:t>
            </a:r>
          </a:p>
          <a:p>
            <a:pPr marL="342900" indent="-342900">
              <a:buFont typeface="Arial" panose="020B0604020202020204" pitchFamily="34" charset="0"/>
              <a:buChar char="•"/>
            </a:pPr>
            <a:r>
              <a:rPr lang="it-IT" sz="2000" dirty="0"/>
              <a:t>39 imprese</a:t>
            </a:r>
          </a:p>
          <a:p>
            <a:pPr marL="342900" indent="-342900">
              <a:buFont typeface="Arial" panose="020B0604020202020204" pitchFamily="34" charset="0"/>
              <a:buChar char="•"/>
            </a:pPr>
            <a:r>
              <a:rPr lang="it-IT" sz="2000" dirty="0"/>
              <a:t>1 ente pubblico</a:t>
            </a:r>
          </a:p>
          <a:p>
            <a:pPr marL="342900" indent="-342900">
              <a:buFont typeface="Arial" panose="020B0604020202020204" pitchFamily="34" charset="0"/>
              <a:buChar char="•"/>
            </a:pPr>
            <a:r>
              <a:rPr lang="it-IT" sz="2000" dirty="0" smtClean="0"/>
              <a:t>Finanziamento </a:t>
            </a:r>
            <a:r>
              <a:rPr lang="it-IT" sz="2000" dirty="0"/>
              <a:t>MISE 11 </a:t>
            </a:r>
            <a:r>
              <a:rPr lang="it-IT" sz="2000" dirty="0" smtClean="0"/>
              <a:t>milioni e Finanziamento </a:t>
            </a:r>
            <a:r>
              <a:rPr lang="it-IT" sz="2000" dirty="0"/>
              <a:t>Partner 11 </a:t>
            </a:r>
            <a:r>
              <a:rPr lang="it-IT" sz="2000" dirty="0" smtClean="0"/>
              <a:t>milioni</a:t>
            </a:r>
          </a:p>
          <a:p>
            <a:r>
              <a:rPr lang="it-IT" sz="2000" dirty="0"/>
              <a:t>d</a:t>
            </a:r>
            <a:r>
              <a:rPr lang="it-IT" sz="2000" dirty="0" smtClean="0"/>
              <a:t>i cui:</a:t>
            </a:r>
          </a:p>
          <a:p>
            <a:pPr marL="1085850" lvl="1" indent="-342900">
              <a:buFont typeface="Arial" panose="020B0604020202020204" pitchFamily="34" charset="0"/>
              <a:buChar char="•"/>
            </a:pPr>
            <a:r>
              <a:rPr lang="it-IT" sz="2000" dirty="0" smtClean="0"/>
              <a:t>~14 milioni di </a:t>
            </a:r>
            <a:r>
              <a:rPr lang="it-IT" sz="2000" dirty="0"/>
              <a:t>euro di attrezzature </a:t>
            </a:r>
            <a:r>
              <a:rPr lang="it-IT" sz="2000" dirty="0" err="1"/>
              <a:t>hw</a:t>
            </a:r>
            <a:r>
              <a:rPr lang="it-IT" sz="2000" dirty="0"/>
              <a:t> e </a:t>
            </a:r>
            <a:r>
              <a:rPr lang="it-IT" sz="2000" dirty="0" err="1"/>
              <a:t>sw</a:t>
            </a:r>
            <a:r>
              <a:rPr lang="it-IT" sz="2000" dirty="0"/>
              <a:t> e personale </a:t>
            </a:r>
          </a:p>
          <a:p>
            <a:pPr marL="1085850" lvl="1" indent="-342900">
              <a:buFont typeface="Arial" panose="020B0604020202020204" pitchFamily="34" charset="0"/>
              <a:buChar char="•"/>
            </a:pPr>
            <a:r>
              <a:rPr lang="it-IT" sz="2000" dirty="0"/>
              <a:t>~ 8 </a:t>
            </a:r>
            <a:r>
              <a:rPr lang="it-IT" sz="2000" smtClean="0"/>
              <a:t>milioni di </a:t>
            </a:r>
            <a:r>
              <a:rPr lang="it-IT" sz="2000" dirty="0"/>
              <a:t>euro </a:t>
            </a:r>
            <a:r>
              <a:rPr lang="it-IT" sz="2000" dirty="0" smtClean="0"/>
              <a:t>di progetti </a:t>
            </a:r>
            <a:r>
              <a:rPr lang="it-IT" sz="2000" dirty="0"/>
              <a:t>di ricerca applicata e trasferimento </a:t>
            </a:r>
            <a:r>
              <a:rPr lang="it-IT" sz="2000" dirty="0" smtClean="0"/>
              <a:t>tecnologico</a:t>
            </a:r>
            <a:endParaRPr lang="it-IT" sz="2000" dirty="0"/>
          </a:p>
          <a:p>
            <a:pPr marL="342900" indent="-342900">
              <a:buFont typeface="Arial" panose="020B0604020202020204" pitchFamily="34" charset="0"/>
              <a:buChar char="•"/>
            </a:pPr>
            <a:r>
              <a:rPr lang="it-IT" sz="2000" dirty="0"/>
              <a:t>14 use </a:t>
            </a:r>
            <a:r>
              <a:rPr lang="it-IT" sz="2000" dirty="0" err="1"/>
              <a:t>cases</a:t>
            </a:r>
            <a:endParaRPr lang="it-IT" sz="2000" dirty="0"/>
          </a:p>
          <a:p>
            <a:pPr marL="342900" indent="-342900">
              <a:buFont typeface="Arial" panose="020B0604020202020204" pitchFamily="34" charset="0"/>
              <a:buChar char="•"/>
            </a:pPr>
            <a:r>
              <a:rPr lang="it-IT" sz="2000" dirty="0"/>
              <a:t>10.050 persone per orientamento</a:t>
            </a:r>
          </a:p>
          <a:p>
            <a:pPr marL="342900" indent="-342900">
              <a:buFont typeface="Arial" panose="020B0604020202020204" pitchFamily="34" charset="0"/>
              <a:buChar char="•"/>
            </a:pPr>
            <a:r>
              <a:rPr lang="it-IT" sz="2000" dirty="0"/>
              <a:t>86.000 ore‐uomo di formazione </a:t>
            </a:r>
          </a:p>
          <a:p>
            <a:pPr marL="342900" indent="-342900">
              <a:buFont typeface="Arial" panose="020B0604020202020204" pitchFamily="34" charset="0"/>
              <a:buChar char="•"/>
            </a:pPr>
            <a:r>
              <a:rPr lang="it-IT" sz="2000" dirty="0"/>
              <a:t>390 progetti </a:t>
            </a:r>
          </a:p>
          <a:p>
            <a:pPr marL="342900" indent="-342900">
              <a:buFont typeface="Arial" panose="020B0604020202020204" pitchFamily="34" charset="0"/>
              <a:buChar char="•"/>
            </a:pPr>
            <a:r>
              <a:rPr lang="it-IT" sz="2000" dirty="0"/>
              <a:t>200 assessment digitali</a:t>
            </a:r>
          </a:p>
        </p:txBody>
      </p:sp>
      <p:sp>
        <p:nvSpPr>
          <p:cNvPr id="4" name="Segnaposto piè di pagina 3">
            <a:extLst>
              <a:ext uri="{FF2B5EF4-FFF2-40B4-BE49-F238E27FC236}">
                <a16:creationId xmlns:a16="http://schemas.microsoft.com/office/drawing/2014/main" id="{709102D4-F5F1-C44B-8D47-D3FBA9A3DB32}"/>
              </a:ext>
            </a:extLst>
          </p:cNvPr>
          <p:cNvSpPr>
            <a:spLocks noGrp="1"/>
          </p:cNvSpPr>
          <p:nvPr>
            <p:ph type="ftr" sz="quarter" idx="11"/>
          </p:nvPr>
        </p:nvSpPr>
        <p:spPr/>
        <p:txBody>
          <a:bodyPr/>
          <a:lstStyle/>
          <a:p>
            <a:r>
              <a:rPr lang="it-IT" dirty="0"/>
              <a:t>CONFIDENZIALE - DIFFUSIONE LIMITATA AL RICEVENTE</a:t>
            </a:r>
          </a:p>
        </p:txBody>
      </p:sp>
      <p:sp>
        <p:nvSpPr>
          <p:cNvPr id="5" name="Segnaposto numero diapositiva 4">
            <a:extLst>
              <a:ext uri="{FF2B5EF4-FFF2-40B4-BE49-F238E27FC236}">
                <a16:creationId xmlns:a16="http://schemas.microsoft.com/office/drawing/2014/main" id="{5C4AFC66-938D-DB46-9F29-60A882E0B9BA}"/>
              </a:ext>
            </a:extLst>
          </p:cNvPr>
          <p:cNvSpPr>
            <a:spLocks noGrp="1"/>
          </p:cNvSpPr>
          <p:nvPr>
            <p:ph type="sldNum" sz="quarter" idx="12"/>
          </p:nvPr>
        </p:nvSpPr>
        <p:spPr/>
        <p:txBody>
          <a:bodyPr/>
          <a:lstStyle/>
          <a:p>
            <a:fld id="{7834947A-1B05-2B43-AD85-E646CE852B9E}" type="slidenum">
              <a:rPr lang="it-IT" smtClean="0"/>
              <a:pPr/>
              <a:t>2</a:t>
            </a:fld>
            <a:endParaRPr lang="it-IT" dirty="0"/>
          </a:p>
        </p:txBody>
      </p:sp>
    </p:spTree>
    <p:extLst>
      <p:ext uri="{BB962C8B-B14F-4D97-AF65-F5344CB8AC3E}">
        <p14:creationId xmlns:p14="http://schemas.microsoft.com/office/powerpoint/2010/main" val="944035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85ECE-C0CB-D440-BEA7-9EB1D8C36A39}"/>
              </a:ext>
            </a:extLst>
          </p:cNvPr>
          <p:cNvSpPr>
            <a:spLocks noGrp="1"/>
          </p:cNvSpPr>
          <p:nvPr>
            <p:ph type="title"/>
          </p:nvPr>
        </p:nvSpPr>
        <p:spPr/>
        <p:txBody>
          <a:bodyPr>
            <a:normAutofit/>
          </a:bodyPr>
          <a:lstStyle/>
          <a:p>
            <a:r>
              <a:rPr lang="it-IT" dirty="0"/>
              <a:t>UC6: Digital </a:t>
            </a:r>
            <a:r>
              <a:rPr lang="it-IT" dirty="0" err="1"/>
              <a:t>backbone</a:t>
            </a:r>
            <a:r>
              <a:rPr lang="it-IT" dirty="0"/>
              <a:t> e prodotto come centro di informazione </a:t>
            </a:r>
          </a:p>
        </p:txBody>
      </p:sp>
      <p:sp>
        <p:nvSpPr>
          <p:cNvPr id="3" name="Segnaposto contenuto 2">
            <a:extLst>
              <a:ext uri="{FF2B5EF4-FFF2-40B4-BE49-F238E27FC236}">
                <a16:creationId xmlns:a16="http://schemas.microsoft.com/office/drawing/2014/main" id="{1204FE5B-7135-624D-8E57-85D7E4AA6CE6}"/>
              </a:ext>
            </a:extLst>
          </p:cNvPr>
          <p:cNvSpPr>
            <a:spLocks noGrp="1"/>
          </p:cNvSpPr>
          <p:nvPr>
            <p:ph idx="1"/>
          </p:nvPr>
        </p:nvSpPr>
        <p:spPr>
          <a:xfrm>
            <a:off x="457200" y="776748"/>
            <a:ext cx="4353339" cy="5083945"/>
          </a:xfrm>
        </p:spPr>
        <p:txBody>
          <a:bodyPr/>
          <a:lstStyle/>
          <a:p>
            <a:r>
              <a:rPr lang="it-IT" dirty="0"/>
              <a:t>Realtà aumentata e algoritmi di machine‐learning, fino all’uso dell’intelligenza artificiale, possono essere utilizzati per migliorare il sistema produttivo. Dall’analisi dei dati del sistema stesso si estraggono infatti tutte le informazioni strategiche a supporto dei processi decisionali di operatori, supervisori e manager. </a:t>
            </a:r>
          </a:p>
          <a:p>
            <a:r>
              <a:rPr lang="it-IT" dirty="0"/>
              <a:t>Questo UC mostra come le tecnologie della simulazione e modellazione possano essere utilizzare per immaginare, progettare e definire gli impianti produttivi in modo virtuale e completo. Gli stessi strumenti </a:t>
            </a:r>
            <a:r>
              <a:rPr lang="mr-IN" dirty="0"/>
              <a:t>–</a:t>
            </a:r>
            <a:r>
              <a:rPr lang="it-IT" dirty="0"/>
              <a:t> grazie all’integrazione fisico-virtuale dell’archetipo del Digital Twin </a:t>
            </a:r>
            <a:r>
              <a:rPr lang="mr-IN" dirty="0"/>
              <a:t>–</a:t>
            </a:r>
            <a:r>
              <a:rPr lang="it-IT" dirty="0"/>
              <a:t> possono quindi divenire strumenti di gestione e pianificazione delle risorse e dei sistemi. </a:t>
            </a:r>
          </a:p>
          <a:p>
            <a:endParaRPr lang="it-IT" dirty="0"/>
          </a:p>
          <a:p>
            <a:endParaRPr lang="it-IT" dirty="0"/>
          </a:p>
        </p:txBody>
      </p:sp>
      <p:sp>
        <p:nvSpPr>
          <p:cNvPr id="4" name="Segnaposto piè di pagina 3">
            <a:extLst>
              <a:ext uri="{FF2B5EF4-FFF2-40B4-BE49-F238E27FC236}">
                <a16:creationId xmlns:a16="http://schemas.microsoft.com/office/drawing/2014/main" id="{BF37762F-5EA0-C644-85A3-DCDC2B7BE579}"/>
              </a:ext>
            </a:extLst>
          </p:cNvPr>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a:extLst>
              <a:ext uri="{FF2B5EF4-FFF2-40B4-BE49-F238E27FC236}">
                <a16:creationId xmlns:a16="http://schemas.microsoft.com/office/drawing/2014/main" id="{17B78212-689A-224F-9E96-86B980967CC2}"/>
              </a:ext>
            </a:extLst>
          </p:cNvPr>
          <p:cNvSpPr>
            <a:spLocks noGrp="1"/>
          </p:cNvSpPr>
          <p:nvPr>
            <p:ph type="sldNum" sz="quarter" idx="12"/>
          </p:nvPr>
        </p:nvSpPr>
        <p:spPr/>
        <p:txBody>
          <a:bodyPr/>
          <a:lstStyle/>
          <a:p>
            <a:fld id="{7834947A-1B05-2B43-AD85-E646CE852B9E}" type="slidenum">
              <a:rPr lang="it-IT" smtClean="0"/>
              <a:pPr/>
              <a:t>20</a:t>
            </a:fld>
            <a:endParaRPr lang="it-IT" dirty="0"/>
          </a:p>
        </p:txBody>
      </p:sp>
      <p:pic>
        <p:nvPicPr>
          <p:cNvPr id="6" name="Immagine 5">
            <a:extLst>
              <a:ext uri="{FF2B5EF4-FFF2-40B4-BE49-F238E27FC236}">
                <a16:creationId xmlns:a16="http://schemas.microsoft.com/office/drawing/2014/main" id="{C2B814D9-61CD-CB4D-9914-8DC0062173DA}"/>
              </a:ext>
            </a:extLst>
          </p:cNvPr>
          <p:cNvPicPr>
            <a:picLocks noChangeAspect="1"/>
          </p:cNvPicPr>
          <p:nvPr/>
        </p:nvPicPr>
        <p:blipFill>
          <a:blip r:embed="rId2"/>
          <a:stretch>
            <a:fillRect/>
          </a:stretch>
        </p:blipFill>
        <p:spPr>
          <a:xfrm>
            <a:off x="383214" y="4139359"/>
            <a:ext cx="4224068" cy="1951520"/>
          </a:xfrm>
          <a:prstGeom prst="rect">
            <a:avLst/>
          </a:prstGeom>
        </p:spPr>
      </p:pic>
      <p:pic>
        <p:nvPicPr>
          <p:cNvPr id="7" name="Immagine 6">
            <a:extLst>
              <a:ext uri="{FF2B5EF4-FFF2-40B4-BE49-F238E27FC236}">
                <a16:creationId xmlns:a16="http://schemas.microsoft.com/office/drawing/2014/main" id="{87DA67BA-A6FB-F94B-8CEB-FD2F8748CDA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810539" y="4386844"/>
            <a:ext cx="3913561" cy="1739320"/>
          </a:xfrm>
          <a:prstGeom prst="rect">
            <a:avLst/>
          </a:prstGeom>
          <a:ln w="19050" cap="sq" cmpd="sng" algn="ctr">
            <a:solidFill>
              <a:schemeClr val="tx1"/>
            </a:solidFill>
            <a:prstDash val="solid"/>
            <a:miter lim="800000"/>
            <a:headEnd type="none" w="med" len="med"/>
            <a:tailEnd type="none" w="med" len="med"/>
          </a:ln>
          <a:effectLst/>
          <a:extLst>
            <a:ext uri="{53640926-AAD7-44d8-BBD7-CCE9431645EC}">
              <a14:shadowObscured xmlns:a14="http://schemas.microsoft.com/office/drawing/2010/main" xmlns=""/>
            </a:ext>
          </a:extLst>
        </p:spPr>
      </p:pic>
      <p:pic>
        <p:nvPicPr>
          <p:cNvPr id="8" name="Immagine 7">
            <a:extLst>
              <a:ext uri="{FF2B5EF4-FFF2-40B4-BE49-F238E27FC236}">
                <a16:creationId xmlns:a16="http://schemas.microsoft.com/office/drawing/2014/main" id="{EC2DF68F-3528-6749-93EA-0CF4AA9010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0004" y="3239028"/>
            <a:ext cx="3848618" cy="1875643"/>
          </a:xfrm>
          <a:prstGeom prst="rect">
            <a:avLst/>
          </a:prstGeom>
        </p:spPr>
      </p:pic>
      <p:sp>
        <p:nvSpPr>
          <p:cNvPr id="9" name="Segnaposto contenuto 2"/>
          <p:cNvSpPr txBox="1">
            <a:spLocks/>
          </p:cNvSpPr>
          <p:nvPr/>
        </p:nvSpPr>
        <p:spPr>
          <a:xfrm>
            <a:off x="4810539" y="841277"/>
            <a:ext cx="4188083"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Realtà virtuale</a:t>
            </a:r>
          </a:p>
          <a:p>
            <a:pPr marL="285750" indent="-285750" algn="just">
              <a:buFont typeface="Wingdings" panose="05000000000000000000" pitchFamily="2" charset="2"/>
              <a:buChar char="v"/>
            </a:pPr>
            <a:r>
              <a:rPr lang="it-IT" sz="1800" b="1" i="1" dirty="0">
                <a:solidFill>
                  <a:srgbClr val="0000FF"/>
                </a:solidFill>
              </a:rPr>
              <a:t>Modellazione e simulazione</a:t>
            </a:r>
          </a:p>
          <a:p>
            <a:pPr marL="285750" indent="-285750" algn="just">
              <a:buFont typeface="Wingdings" panose="05000000000000000000" pitchFamily="2" charset="2"/>
              <a:buChar char="v"/>
            </a:pPr>
            <a:r>
              <a:rPr lang="it-IT" sz="1800" b="1" i="1" dirty="0">
                <a:solidFill>
                  <a:srgbClr val="0000FF"/>
                </a:solidFill>
              </a:rPr>
              <a:t>Progettazione virtuale di impianto</a:t>
            </a:r>
          </a:p>
          <a:p>
            <a:pPr marL="285750" indent="-285750" algn="just">
              <a:buFont typeface="Wingdings" panose="05000000000000000000" pitchFamily="2" charset="2"/>
              <a:buChar char="v"/>
            </a:pPr>
            <a:r>
              <a:rPr lang="it-IT" sz="1800" b="1" i="1" dirty="0">
                <a:solidFill>
                  <a:srgbClr val="0000FF"/>
                </a:solidFill>
              </a:rPr>
              <a:t>Gestione e pianificazione risorse</a:t>
            </a:r>
            <a:endParaRPr lang="en-US" sz="1200" b="1" i="1" dirty="0">
              <a:solidFill>
                <a:srgbClr val="0000FF"/>
              </a:solidFill>
            </a:endParaRPr>
          </a:p>
        </p:txBody>
      </p:sp>
    </p:spTree>
    <p:extLst>
      <p:ext uri="{BB962C8B-B14F-4D97-AF65-F5344CB8AC3E}">
        <p14:creationId xmlns:p14="http://schemas.microsoft.com/office/powerpoint/2010/main" val="4169888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49259-F2CF-AD45-ADA5-8EBC340BA904}"/>
              </a:ext>
            </a:extLst>
          </p:cNvPr>
          <p:cNvSpPr>
            <a:spLocks noGrp="1"/>
          </p:cNvSpPr>
          <p:nvPr>
            <p:ph type="title"/>
          </p:nvPr>
        </p:nvSpPr>
        <p:spPr>
          <a:xfrm>
            <a:off x="288521" y="139166"/>
            <a:ext cx="8581043" cy="637582"/>
          </a:xfrm>
        </p:spPr>
        <p:txBody>
          <a:bodyPr>
            <a:normAutofit/>
          </a:bodyPr>
          <a:lstStyle/>
          <a:p>
            <a:r>
              <a:rPr lang="it-IT" sz="2400" dirty="0"/>
              <a:t>UC7: Manutenzione 4.0</a:t>
            </a:r>
          </a:p>
        </p:txBody>
      </p:sp>
      <p:sp>
        <p:nvSpPr>
          <p:cNvPr id="7" name="Segnaposto contenuto 6">
            <a:extLst>
              <a:ext uri="{FF2B5EF4-FFF2-40B4-BE49-F238E27FC236}">
                <a16:creationId xmlns:a16="http://schemas.microsoft.com/office/drawing/2014/main" id="{6C3DF9E6-311C-5840-B71A-7BA63C171A12}"/>
              </a:ext>
            </a:extLst>
          </p:cNvPr>
          <p:cNvSpPr>
            <a:spLocks noGrp="1"/>
          </p:cNvSpPr>
          <p:nvPr>
            <p:ph idx="1"/>
          </p:nvPr>
        </p:nvSpPr>
        <p:spPr>
          <a:xfrm>
            <a:off x="400727" y="891458"/>
            <a:ext cx="4401861" cy="1850067"/>
          </a:xfrm>
        </p:spPr>
        <p:txBody>
          <a:bodyPr>
            <a:noAutofit/>
          </a:bodyPr>
          <a:lstStyle/>
          <a:p>
            <a:pPr algn="just"/>
            <a:r>
              <a:rPr lang="it-IT" dirty="0"/>
              <a:t>Questo use case mostra come tecnologie di </a:t>
            </a:r>
            <a:r>
              <a:rPr lang="it-IT" dirty="0" err="1"/>
              <a:t>sensoristica</a:t>
            </a:r>
            <a:r>
              <a:rPr lang="it-IT" dirty="0"/>
              <a:t> </a:t>
            </a:r>
            <a:r>
              <a:rPr lang="it-IT" dirty="0" err="1"/>
              <a:t>embedded</a:t>
            </a:r>
            <a:r>
              <a:rPr lang="it-IT" dirty="0"/>
              <a:t> connessa grazie a tecnologie di comunicazione mobile (i.e., </a:t>
            </a:r>
            <a:r>
              <a:rPr lang="it-IT" dirty="0" err="1"/>
              <a:t>wifi</a:t>
            </a:r>
            <a:r>
              <a:rPr lang="it-IT" dirty="0"/>
              <a:t>, 5G, ecc.), algoritmi di machine </a:t>
            </a:r>
            <a:r>
              <a:rPr lang="it-IT" dirty="0" err="1"/>
              <a:t>learning</a:t>
            </a:r>
            <a:r>
              <a:rPr lang="it-IT" dirty="0"/>
              <a:t> abilitati da big data, strumenti di simulazione in cloud e wearable devices possano consentire approcci di manutenzione predittiva o di manutenzione remota su macchine o impianti. Una possibile estensione di questo scenario si applica alla manutenzione on‐</a:t>
            </a:r>
            <a:r>
              <a:rPr lang="it-IT" dirty="0" err="1"/>
              <a:t>field</a:t>
            </a:r>
            <a:r>
              <a:rPr lang="it-IT" dirty="0"/>
              <a:t> di prodotti complessi.</a:t>
            </a:r>
          </a:p>
        </p:txBody>
      </p:sp>
      <p:pic>
        <p:nvPicPr>
          <p:cNvPr id="9" name="Segnaposto contenuto 5">
            <a:extLst>
              <a:ext uri="{FF2B5EF4-FFF2-40B4-BE49-F238E27FC236}">
                <a16:creationId xmlns:a16="http://schemas.microsoft.com/office/drawing/2014/main" id="{9345F7BA-CC21-FF4B-AA12-93A51A864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0122" y="3230217"/>
            <a:ext cx="3939442" cy="2526215"/>
          </a:xfrm>
          <a:prstGeom prst="rect">
            <a:avLst/>
          </a:prstGeom>
        </p:spPr>
      </p:pic>
      <p:sp>
        <p:nvSpPr>
          <p:cNvPr id="3" name="Segnaposto numero diapositiva 2">
            <a:extLst>
              <a:ext uri="{FF2B5EF4-FFF2-40B4-BE49-F238E27FC236}">
                <a16:creationId xmlns:a16="http://schemas.microsoft.com/office/drawing/2014/main" id="{94C35EA6-ED10-7E4A-B36E-A27CDADECB32}"/>
              </a:ext>
            </a:extLst>
          </p:cNvPr>
          <p:cNvSpPr>
            <a:spLocks noGrp="1"/>
          </p:cNvSpPr>
          <p:nvPr>
            <p:ph type="sldNum" sz="quarter" idx="12"/>
          </p:nvPr>
        </p:nvSpPr>
        <p:spPr/>
        <p:txBody>
          <a:bodyPr/>
          <a:lstStyle/>
          <a:p>
            <a:fld id="{7834947A-1B05-2B43-AD85-E646CE852B9E}" type="slidenum">
              <a:rPr lang="it-IT" smtClean="0"/>
              <a:pPr/>
              <a:t>21</a:t>
            </a:fld>
            <a:endParaRPr lang="it-IT" dirty="0"/>
          </a:p>
        </p:txBody>
      </p:sp>
      <p:sp>
        <p:nvSpPr>
          <p:cNvPr id="5" name="Segnaposto piè di pagina 4">
            <a:extLst>
              <a:ext uri="{FF2B5EF4-FFF2-40B4-BE49-F238E27FC236}">
                <a16:creationId xmlns:a16="http://schemas.microsoft.com/office/drawing/2014/main" id="{451A9A58-FC7A-5449-948D-DA48ABC393E4}"/>
              </a:ext>
            </a:extLst>
          </p:cNvPr>
          <p:cNvSpPr>
            <a:spLocks noGrp="1"/>
          </p:cNvSpPr>
          <p:nvPr>
            <p:ph type="ftr" sz="quarter" idx="11"/>
          </p:nvPr>
        </p:nvSpPr>
        <p:spPr/>
        <p:txBody>
          <a:bodyPr/>
          <a:lstStyle/>
          <a:p>
            <a:r>
              <a:rPr lang="it-IT"/>
              <a:t>CONFIDENZIALE - DIFFUSIONE LIMITATA AL RICEVENTE</a:t>
            </a:r>
            <a:endParaRPr lang="it-IT" dirty="0"/>
          </a:p>
        </p:txBody>
      </p:sp>
      <p:pic>
        <p:nvPicPr>
          <p:cNvPr id="6" name="Immagine 5">
            <a:extLst>
              <a:ext uri="{FF2B5EF4-FFF2-40B4-BE49-F238E27FC236}">
                <a16:creationId xmlns:a16="http://schemas.microsoft.com/office/drawing/2014/main" id="{7D4157E2-44D1-428B-9B6B-F7B6DD57B8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8521" y="3319222"/>
            <a:ext cx="4013135" cy="2647320"/>
          </a:xfrm>
          <a:prstGeom prst="rect">
            <a:avLst/>
          </a:prstGeom>
        </p:spPr>
      </p:pic>
      <p:sp>
        <p:nvSpPr>
          <p:cNvPr id="8" name="Segnaposto contenuto 2"/>
          <p:cNvSpPr txBox="1">
            <a:spLocks/>
          </p:cNvSpPr>
          <p:nvPr/>
        </p:nvSpPr>
        <p:spPr>
          <a:xfrm>
            <a:off x="4884525" y="868739"/>
            <a:ext cx="4114097"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err="1">
                <a:solidFill>
                  <a:srgbClr val="0000FF"/>
                </a:solidFill>
              </a:rPr>
              <a:t>Sensoristica</a:t>
            </a:r>
            <a:r>
              <a:rPr lang="it-IT" sz="1800" b="1" i="1" dirty="0">
                <a:solidFill>
                  <a:srgbClr val="0000FF"/>
                </a:solidFill>
              </a:rPr>
              <a:t> </a:t>
            </a:r>
            <a:r>
              <a:rPr lang="it-IT" sz="1800" b="1" i="1" dirty="0" err="1">
                <a:solidFill>
                  <a:srgbClr val="0000FF"/>
                </a:solidFill>
              </a:rPr>
              <a:t>embedded</a:t>
            </a:r>
            <a:endParaRPr lang="it-IT" sz="1800" b="1" i="1" dirty="0">
              <a:solidFill>
                <a:srgbClr val="0000FF"/>
              </a:solidFill>
            </a:endParaRPr>
          </a:p>
          <a:p>
            <a:pPr marL="285750" indent="-285750" algn="just">
              <a:buFont typeface="Wingdings" panose="05000000000000000000" pitchFamily="2" charset="2"/>
              <a:buChar char="v"/>
            </a:pPr>
            <a:r>
              <a:rPr lang="it-IT" sz="1800" b="1" i="1" dirty="0">
                <a:solidFill>
                  <a:srgbClr val="0000FF"/>
                </a:solidFill>
              </a:rPr>
              <a:t>Comunicazione wireless (5G)</a:t>
            </a:r>
          </a:p>
          <a:p>
            <a:pPr marL="285750" indent="-285750" algn="just">
              <a:buFont typeface="Wingdings" panose="05000000000000000000" pitchFamily="2" charset="2"/>
              <a:buChar char="v"/>
            </a:pPr>
            <a:r>
              <a:rPr lang="it-IT" sz="1800" b="1" i="1" dirty="0">
                <a:solidFill>
                  <a:srgbClr val="0000FF"/>
                </a:solidFill>
              </a:rPr>
              <a:t>Manutenzione predittiva</a:t>
            </a:r>
          </a:p>
          <a:p>
            <a:pPr marL="285750" indent="-285750" algn="just">
              <a:buFont typeface="Wingdings" panose="05000000000000000000" pitchFamily="2" charset="2"/>
              <a:buChar char="v"/>
            </a:pPr>
            <a:r>
              <a:rPr lang="it-IT" sz="1800" b="1" i="1" dirty="0">
                <a:solidFill>
                  <a:srgbClr val="0000FF"/>
                </a:solidFill>
              </a:rPr>
              <a:t>Manutenzione on-</a:t>
            </a:r>
            <a:r>
              <a:rPr lang="it-IT" sz="1800" b="1" i="1" dirty="0" err="1">
                <a:solidFill>
                  <a:srgbClr val="0000FF"/>
                </a:solidFill>
              </a:rPr>
              <a:t>field</a:t>
            </a:r>
            <a:endParaRPr lang="en-US" sz="1200" b="1" i="1" dirty="0">
              <a:solidFill>
                <a:srgbClr val="0000FF"/>
              </a:solidFill>
            </a:endParaRPr>
          </a:p>
        </p:txBody>
      </p:sp>
    </p:spTree>
    <p:extLst>
      <p:ext uri="{BB962C8B-B14F-4D97-AF65-F5344CB8AC3E}">
        <p14:creationId xmlns:p14="http://schemas.microsoft.com/office/powerpoint/2010/main" val="981769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UC8: Smart Additive Manufacturing</a:t>
            </a:r>
            <a:endParaRPr lang="en-GB" sz="2400" dirty="0"/>
          </a:p>
        </p:txBody>
      </p:sp>
      <p:sp>
        <p:nvSpPr>
          <p:cNvPr id="21" name="CasellaDiTesto 20"/>
          <p:cNvSpPr txBox="1"/>
          <p:nvPr/>
        </p:nvSpPr>
        <p:spPr>
          <a:xfrm>
            <a:off x="447494" y="981097"/>
            <a:ext cx="4243778" cy="2031325"/>
          </a:xfrm>
          <a:prstGeom prst="rect">
            <a:avLst/>
          </a:prstGeom>
          <a:noFill/>
        </p:spPr>
        <p:txBody>
          <a:bodyPr wrap="square" rtlCol="0">
            <a:spAutoFit/>
          </a:bodyPr>
          <a:lstStyle/>
          <a:p>
            <a:r>
              <a:rPr lang="it-IT" sz="1400" dirty="0" err="1">
                <a:latin typeface="Arial"/>
                <a:cs typeface="Arial"/>
              </a:rPr>
              <a:t>L’additive</a:t>
            </a:r>
            <a:r>
              <a:rPr lang="it-IT" sz="1400" dirty="0">
                <a:latin typeface="Arial"/>
                <a:cs typeface="Arial"/>
              </a:rPr>
              <a:t> manufacturing può essere visto come il simbolo della manifattura digitale, in quanto contiene insito in sé tutte le fasi della </a:t>
            </a:r>
            <a:r>
              <a:rPr lang="it-IT" sz="1400" i="1" dirty="0">
                <a:latin typeface="Arial"/>
                <a:cs typeface="Arial"/>
              </a:rPr>
              <a:t>digitalizzazione del prodotto</a:t>
            </a:r>
            <a:r>
              <a:rPr lang="it-IT" sz="1400" dirty="0">
                <a:latin typeface="Arial"/>
                <a:cs typeface="Arial"/>
              </a:rPr>
              <a:t>: dalla definizione del file CAD dell’oggetto da produrre alla simulazione delle sue caratteristiche; dalla </a:t>
            </a:r>
            <a:r>
              <a:rPr lang="it-IT" sz="1400" dirty="0" err="1">
                <a:latin typeface="Arial"/>
                <a:cs typeface="Arial"/>
              </a:rPr>
              <a:t>sensorizzazione</a:t>
            </a:r>
            <a:r>
              <a:rPr lang="it-IT" sz="1400" dirty="0">
                <a:latin typeface="Arial"/>
                <a:cs typeface="Arial"/>
              </a:rPr>
              <a:t> real‐time e in‐situ all’ ispezione e verifica tramite CT </a:t>
            </a:r>
            <a:r>
              <a:rPr lang="it-IT" sz="1400" dirty="0" err="1">
                <a:latin typeface="Arial"/>
                <a:cs typeface="Arial"/>
              </a:rPr>
              <a:t>scan</a:t>
            </a:r>
            <a:r>
              <a:rPr lang="it-IT" sz="1400" dirty="0">
                <a:latin typeface="Arial"/>
                <a:cs typeface="Arial"/>
              </a:rPr>
              <a:t> delle scelte di progetto/prodotto effettuate ed eventualmente migliorabili</a:t>
            </a:r>
            <a:endParaRPr lang="en-GB" sz="1400" dirty="0">
              <a:latin typeface="Arial"/>
              <a:cs typeface="Arial"/>
            </a:endParaRPr>
          </a:p>
        </p:txBody>
      </p:sp>
      <p:sp>
        <p:nvSpPr>
          <p:cNvPr id="3" name="Segnaposto numero diapositiva 2">
            <a:extLst>
              <a:ext uri="{FF2B5EF4-FFF2-40B4-BE49-F238E27FC236}">
                <a16:creationId xmlns:a16="http://schemas.microsoft.com/office/drawing/2014/main" id="{08A631A1-BD85-5242-94E7-2C6258971AC4}"/>
              </a:ext>
            </a:extLst>
          </p:cNvPr>
          <p:cNvSpPr>
            <a:spLocks noGrp="1"/>
          </p:cNvSpPr>
          <p:nvPr>
            <p:ph type="sldNum" sz="quarter" idx="12"/>
          </p:nvPr>
        </p:nvSpPr>
        <p:spPr/>
        <p:txBody>
          <a:bodyPr/>
          <a:lstStyle/>
          <a:p>
            <a:fld id="{7834947A-1B05-2B43-AD85-E646CE852B9E}" type="slidenum">
              <a:rPr lang="it-IT" smtClean="0"/>
              <a:pPr/>
              <a:t>22</a:t>
            </a:fld>
            <a:endParaRPr lang="it-IT" dirty="0"/>
          </a:p>
        </p:txBody>
      </p:sp>
      <p:sp>
        <p:nvSpPr>
          <p:cNvPr id="5" name="Segnaposto piè di pagina 4">
            <a:extLst>
              <a:ext uri="{FF2B5EF4-FFF2-40B4-BE49-F238E27FC236}">
                <a16:creationId xmlns:a16="http://schemas.microsoft.com/office/drawing/2014/main" id="{196A0732-88A6-AD46-A349-F6A12103ECD6}"/>
              </a:ext>
            </a:extLst>
          </p:cNvPr>
          <p:cNvSpPr>
            <a:spLocks noGrp="1"/>
          </p:cNvSpPr>
          <p:nvPr>
            <p:ph type="ftr" sz="quarter" idx="11"/>
          </p:nvPr>
        </p:nvSpPr>
        <p:spPr/>
        <p:txBody>
          <a:bodyPr/>
          <a:lstStyle/>
          <a:p>
            <a:r>
              <a:rPr lang="it-IT"/>
              <a:t>CONFIDENZIALE - DIFFUSIONE LIMITATA AL RICEVENTE</a:t>
            </a:r>
            <a:endParaRPr lang="it-IT" dirty="0"/>
          </a:p>
        </p:txBody>
      </p:sp>
      <p:pic>
        <p:nvPicPr>
          <p:cNvPr id="6" name="Immagine 5"/>
          <p:cNvPicPr>
            <a:picLocks noChangeAspect="1"/>
          </p:cNvPicPr>
          <p:nvPr/>
        </p:nvPicPr>
        <p:blipFill>
          <a:blip r:embed="rId3"/>
          <a:stretch>
            <a:fillRect/>
          </a:stretch>
        </p:blipFill>
        <p:spPr>
          <a:xfrm>
            <a:off x="323581" y="3059072"/>
            <a:ext cx="4491603" cy="3032012"/>
          </a:xfrm>
          <a:prstGeom prst="rect">
            <a:avLst/>
          </a:prstGeom>
        </p:spPr>
      </p:pic>
      <p:sp>
        <p:nvSpPr>
          <p:cNvPr id="17" name="Segnaposto contenuto 2"/>
          <p:cNvSpPr txBox="1">
            <a:spLocks/>
          </p:cNvSpPr>
          <p:nvPr/>
        </p:nvSpPr>
        <p:spPr>
          <a:xfrm>
            <a:off x="4691271" y="685859"/>
            <a:ext cx="4307352"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Additive manufacturing</a:t>
            </a:r>
          </a:p>
          <a:p>
            <a:pPr marL="285750" indent="-285750" algn="just">
              <a:buFont typeface="Wingdings" panose="05000000000000000000" pitchFamily="2" charset="2"/>
              <a:buChar char="v"/>
            </a:pPr>
            <a:r>
              <a:rPr lang="it-IT" sz="1800" b="1" i="1" dirty="0">
                <a:solidFill>
                  <a:srgbClr val="0000FF"/>
                </a:solidFill>
              </a:rPr>
              <a:t>Digitalizzazione prodotto</a:t>
            </a:r>
          </a:p>
          <a:p>
            <a:pPr marL="285750" indent="-285750" algn="just">
              <a:buFont typeface="Wingdings" panose="05000000000000000000" pitchFamily="2" charset="2"/>
              <a:buChar char="v"/>
            </a:pPr>
            <a:r>
              <a:rPr lang="it-IT" sz="1800" b="1" i="1" dirty="0">
                <a:solidFill>
                  <a:srgbClr val="0000FF"/>
                </a:solidFill>
              </a:rPr>
              <a:t>CAD, simulazione, </a:t>
            </a:r>
            <a:r>
              <a:rPr lang="it-IT" sz="1800" b="1" i="1" dirty="0" err="1">
                <a:solidFill>
                  <a:srgbClr val="0000FF"/>
                </a:solidFill>
              </a:rPr>
              <a:t>sensorizzazione</a:t>
            </a:r>
            <a:endParaRPr lang="it-IT" sz="1800" b="1" i="1" dirty="0">
              <a:solidFill>
                <a:srgbClr val="0000FF"/>
              </a:solidFill>
            </a:endParaRPr>
          </a:p>
          <a:p>
            <a:pPr marL="285750" indent="-285750" algn="just">
              <a:buFont typeface="Wingdings" panose="05000000000000000000" pitchFamily="2" charset="2"/>
              <a:buChar char="v"/>
            </a:pPr>
            <a:r>
              <a:rPr lang="it-IT" sz="1800" b="1" i="1" dirty="0">
                <a:solidFill>
                  <a:srgbClr val="0000FF"/>
                </a:solidFill>
              </a:rPr>
              <a:t>Ispezione e verifica</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3399691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85ECE-C0CB-D440-BEA7-9EB1D8C36A39}"/>
              </a:ext>
            </a:extLst>
          </p:cNvPr>
          <p:cNvSpPr>
            <a:spLocks noGrp="1"/>
          </p:cNvSpPr>
          <p:nvPr>
            <p:ph type="title"/>
          </p:nvPr>
        </p:nvSpPr>
        <p:spPr/>
        <p:txBody>
          <a:bodyPr>
            <a:noAutofit/>
          </a:bodyPr>
          <a:lstStyle/>
          <a:p>
            <a:r>
              <a:rPr lang="it-IT" sz="2400" dirty="0"/>
              <a:t>UC9: Lean4.0 </a:t>
            </a:r>
            <a:br>
              <a:rPr lang="it-IT" sz="2400" dirty="0"/>
            </a:br>
            <a:r>
              <a:rPr lang="it-IT" sz="2400" dirty="0"/>
              <a:t/>
            </a:r>
            <a:br>
              <a:rPr lang="it-IT" sz="2400" dirty="0"/>
            </a:br>
            <a:endParaRPr lang="it-IT" sz="2400" dirty="0"/>
          </a:p>
        </p:txBody>
      </p:sp>
      <p:sp>
        <p:nvSpPr>
          <p:cNvPr id="3" name="Segnaposto contenuto 2">
            <a:extLst>
              <a:ext uri="{FF2B5EF4-FFF2-40B4-BE49-F238E27FC236}">
                <a16:creationId xmlns:a16="http://schemas.microsoft.com/office/drawing/2014/main" id="{1204FE5B-7135-624D-8E57-85D7E4AA6CE6}"/>
              </a:ext>
            </a:extLst>
          </p:cNvPr>
          <p:cNvSpPr>
            <a:spLocks noGrp="1"/>
          </p:cNvSpPr>
          <p:nvPr>
            <p:ph idx="1"/>
          </p:nvPr>
        </p:nvSpPr>
        <p:spPr>
          <a:xfrm>
            <a:off x="457200" y="1042219"/>
            <a:ext cx="2786932" cy="5083945"/>
          </a:xfrm>
        </p:spPr>
        <p:txBody>
          <a:bodyPr/>
          <a:lstStyle/>
          <a:p>
            <a:r>
              <a:rPr lang="it-IT" dirty="0"/>
              <a:t>La raccolta di dati provenienti da sensori permette di migliorare il controllo della condizione delle macchine presenti in azienda, di monitorare il flusso di produzione e di registrare in formato digitale le informazioni delle macchine. Le nuove tecnologie abilitano la riduzione dei tempi di lavorazione, l’incremento della qualità di prodotti e processi e l’eliminazione degli sprechi di tempo. Lo use case dimostrerà̀ come le nuove soluzioni hardware non creano maggiore complessità̀, ma anzi permettono di realizzare soluzioni più̀ semplici per la fabbrica snella. </a:t>
            </a:r>
          </a:p>
          <a:p>
            <a:endParaRPr lang="it-IT" dirty="0"/>
          </a:p>
        </p:txBody>
      </p:sp>
      <p:sp>
        <p:nvSpPr>
          <p:cNvPr id="4" name="Segnaposto piè di pagina 3">
            <a:extLst>
              <a:ext uri="{FF2B5EF4-FFF2-40B4-BE49-F238E27FC236}">
                <a16:creationId xmlns:a16="http://schemas.microsoft.com/office/drawing/2014/main" id="{BF37762F-5EA0-C644-85A3-DCDC2B7BE579}"/>
              </a:ext>
            </a:extLst>
          </p:cNvPr>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a:extLst>
              <a:ext uri="{FF2B5EF4-FFF2-40B4-BE49-F238E27FC236}">
                <a16:creationId xmlns:a16="http://schemas.microsoft.com/office/drawing/2014/main" id="{17B78212-689A-224F-9E96-86B980967CC2}"/>
              </a:ext>
            </a:extLst>
          </p:cNvPr>
          <p:cNvSpPr>
            <a:spLocks noGrp="1"/>
          </p:cNvSpPr>
          <p:nvPr>
            <p:ph type="sldNum" sz="quarter" idx="12"/>
          </p:nvPr>
        </p:nvSpPr>
        <p:spPr/>
        <p:txBody>
          <a:bodyPr/>
          <a:lstStyle/>
          <a:p>
            <a:fld id="{7834947A-1B05-2B43-AD85-E646CE852B9E}" type="slidenum">
              <a:rPr lang="it-IT" smtClean="0"/>
              <a:pPr/>
              <a:t>23</a:t>
            </a:fld>
            <a:endParaRPr lang="it-IT" dirty="0"/>
          </a:p>
        </p:txBody>
      </p:sp>
      <p:pic>
        <p:nvPicPr>
          <p:cNvPr id="23" name="Immagine 22"/>
          <p:cNvPicPr>
            <a:picLocks noChangeAspect="1"/>
          </p:cNvPicPr>
          <p:nvPr/>
        </p:nvPicPr>
        <p:blipFill>
          <a:blip r:embed="rId2"/>
          <a:stretch>
            <a:fillRect/>
          </a:stretch>
        </p:blipFill>
        <p:spPr>
          <a:xfrm>
            <a:off x="3106083" y="2695492"/>
            <a:ext cx="6145956" cy="3874506"/>
          </a:xfrm>
          <a:prstGeom prst="rect">
            <a:avLst/>
          </a:prstGeom>
        </p:spPr>
      </p:pic>
      <p:sp>
        <p:nvSpPr>
          <p:cNvPr id="24" name="Segnaposto contenuto 2"/>
          <p:cNvSpPr txBox="1">
            <a:spLocks/>
          </p:cNvSpPr>
          <p:nvPr/>
        </p:nvSpPr>
        <p:spPr>
          <a:xfrm>
            <a:off x="4492487" y="460004"/>
            <a:ext cx="4506136"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Controllo della condizione macchina</a:t>
            </a:r>
          </a:p>
          <a:p>
            <a:pPr marL="285750" indent="-285750" algn="just">
              <a:buFont typeface="Wingdings" panose="05000000000000000000" pitchFamily="2" charset="2"/>
              <a:buChar char="v"/>
            </a:pPr>
            <a:r>
              <a:rPr lang="it-IT" sz="1800" b="1" i="1" dirty="0">
                <a:solidFill>
                  <a:srgbClr val="0000FF"/>
                </a:solidFill>
              </a:rPr>
              <a:t>Monitoraggio produzione</a:t>
            </a:r>
          </a:p>
          <a:p>
            <a:pPr marL="285750" indent="-285750" algn="just">
              <a:buFont typeface="Wingdings" panose="05000000000000000000" pitchFamily="2" charset="2"/>
              <a:buChar char="v"/>
            </a:pPr>
            <a:r>
              <a:rPr lang="it-IT" sz="1800" b="1" i="1" dirty="0">
                <a:solidFill>
                  <a:srgbClr val="0000FF"/>
                </a:solidFill>
              </a:rPr>
              <a:t>Riduzione tempi e sprechi</a:t>
            </a:r>
          </a:p>
          <a:p>
            <a:pPr marL="285750" indent="-285750" algn="just">
              <a:buFont typeface="Wingdings" panose="05000000000000000000" pitchFamily="2" charset="2"/>
              <a:buChar char="v"/>
            </a:pPr>
            <a:r>
              <a:rPr lang="it-IT" sz="1800" b="1" i="1" dirty="0">
                <a:solidFill>
                  <a:srgbClr val="0000FF"/>
                </a:solidFill>
              </a:rPr>
              <a:t>Incremento qualità prodotti</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1703916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0BC9D2-48F5-4142-BF06-7E096114BB95}"/>
              </a:ext>
            </a:extLst>
          </p:cNvPr>
          <p:cNvSpPr>
            <a:spLocks noGrp="1"/>
          </p:cNvSpPr>
          <p:nvPr>
            <p:ph type="title"/>
          </p:nvPr>
        </p:nvSpPr>
        <p:spPr/>
        <p:txBody>
          <a:bodyPr>
            <a:normAutofit/>
          </a:bodyPr>
          <a:lstStyle/>
          <a:p>
            <a:r>
              <a:rPr lang="it-IT" sz="2400" dirty="0"/>
              <a:t>UC10: Robotica collaborativa</a:t>
            </a:r>
          </a:p>
        </p:txBody>
      </p:sp>
      <p:sp>
        <p:nvSpPr>
          <p:cNvPr id="3" name="Segnaposto contenuto 2">
            <a:extLst>
              <a:ext uri="{FF2B5EF4-FFF2-40B4-BE49-F238E27FC236}">
                <a16:creationId xmlns:a16="http://schemas.microsoft.com/office/drawing/2014/main" id="{5527D89A-CC4F-BE4D-8313-BCACE8C15B97}"/>
              </a:ext>
            </a:extLst>
          </p:cNvPr>
          <p:cNvSpPr>
            <a:spLocks noGrp="1"/>
          </p:cNvSpPr>
          <p:nvPr>
            <p:ph idx="1"/>
          </p:nvPr>
        </p:nvSpPr>
        <p:spPr>
          <a:xfrm>
            <a:off x="425302" y="672774"/>
            <a:ext cx="3947915" cy="2147548"/>
          </a:xfrm>
        </p:spPr>
        <p:txBody>
          <a:bodyPr>
            <a:noAutofit/>
          </a:bodyPr>
          <a:lstStyle/>
          <a:p>
            <a:pPr algn="just"/>
            <a:r>
              <a:rPr lang="it-IT" dirty="0"/>
              <a:t>In questo use case saranno allestiti scenari in cui si mostrerà come l’utilizzo di robot collaborativi garantisce un’installazione del robot priva di infrastrutture di protezione e una modalità̀ di programmazione del robot semplice e intuitiva. Entrambe queste caratteristiche sono particolarmente attrattive per le PMI, interessate all’installazione in condizioni di sicurezza di robot che consentano la condivisione dello spazio di lavoro con l’uomo senza necessitare di costose infrastrutture e riducendo l’area occupata e siano di facile programmabilità. Lo use case consentirà̀ inoltre di apprezzare i vantaggi in termini di produttività̀ che si possono ottenere da una stretta collaborazione tra uomo e robot. </a:t>
            </a:r>
          </a:p>
        </p:txBody>
      </p:sp>
      <p:sp>
        <p:nvSpPr>
          <p:cNvPr id="4" name="Segnaposto piè di pagina 3">
            <a:extLst>
              <a:ext uri="{FF2B5EF4-FFF2-40B4-BE49-F238E27FC236}">
                <a16:creationId xmlns:a16="http://schemas.microsoft.com/office/drawing/2014/main" id="{5BF6BB6D-3A1D-6246-880B-78265F2D2E2B}"/>
              </a:ext>
            </a:extLst>
          </p:cNvPr>
          <p:cNvSpPr>
            <a:spLocks noGrp="1"/>
          </p:cNvSpPr>
          <p:nvPr>
            <p:ph type="ftr" sz="quarter" idx="11"/>
          </p:nvPr>
        </p:nvSpPr>
        <p:spPr/>
        <p:txBody>
          <a:bodyPr/>
          <a:lstStyle/>
          <a:p>
            <a:r>
              <a:rPr lang="it-IT"/>
              <a:t>CONFIDENZIALE - ver. 20180211</a:t>
            </a:r>
            <a:endParaRPr lang="it-IT" dirty="0"/>
          </a:p>
        </p:txBody>
      </p:sp>
      <p:sp>
        <p:nvSpPr>
          <p:cNvPr id="5" name="Segnaposto numero diapositiva 4">
            <a:extLst>
              <a:ext uri="{FF2B5EF4-FFF2-40B4-BE49-F238E27FC236}">
                <a16:creationId xmlns:a16="http://schemas.microsoft.com/office/drawing/2014/main" id="{05536663-AA1F-7646-91A0-6E745B5FD120}"/>
              </a:ext>
            </a:extLst>
          </p:cNvPr>
          <p:cNvSpPr>
            <a:spLocks noGrp="1"/>
          </p:cNvSpPr>
          <p:nvPr>
            <p:ph type="sldNum" sz="quarter" idx="12"/>
          </p:nvPr>
        </p:nvSpPr>
        <p:spPr/>
        <p:txBody>
          <a:bodyPr/>
          <a:lstStyle/>
          <a:p>
            <a:fld id="{7834947A-1B05-2B43-AD85-E646CE852B9E}" type="slidenum">
              <a:rPr lang="it-IT" smtClean="0"/>
              <a:pPr/>
              <a:t>24</a:t>
            </a:fld>
            <a:endParaRPr lang="it-IT" dirty="0"/>
          </a:p>
        </p:txBody>
      </p:sp>
      <p:pic>
        <p:nvPicPr>
          <p:cNvPr id="7" name="Immagine 6">
            <a:extLst>
              <a:ext uri="{FF2B5EF4-FFF2-40B4-BE49-F238E27FC236}">
                <a16:creationId xmlns:a16="http://schemas.microsoft.com/office/drawing/2014/main" id="{AB38EB3E-91FE-4D46-9322-70A6F1D59935}"/>
              </a:ext>
            </a:extLst>
          </p:cNvPr>
          <p:cNvPicPr>
            <a:picLocks noChangeAspect="1"/>
          </p:cNvPicPr>
          <p:nvPr/>
        </p:nvPicPr>
        <p:blipFill>
          <a:blip r:embed="rId2"/>
          <a:stretch>
            <a:fillRect/>
          </a:stretch>
        </p:blipFill>
        <p:spPr>
          <a:xfrm>
            <a:off x="5804452" y="4026994"/>
            <a:ext cx="3051704" cy="2029383"/>
          </a:xfrm>
          <a:prstGeom prst="rect">
            <a:avLst/>
          </a:prstGeom>
        </p:spPr>
      </p:pic>
      <p:pic>
        <p:nvPicPr>
          <p:cNvPr id="9" name="Immagine 8">
            <a:extLst>
              <a:ext uri="{FF2B5EF4-FFF2-40B4-BE49-F238E27FC236}">
                <a16:creationId xmlns:a16="http://schemas.microsoft.com/office/drawing/2014/main" id="{AD01D3DC-2E66-F44C-9342-86BA6365CB96}"/>
              </a:ext>
            </a:extLst>
          </p:cNvPr>
          <p:cNvPicPr>
            <a:picLocks noChangeAspect="1"/>
          </p:cNvPicPr>
          <p:nvPr/>
        </p:nvPicPr>
        <p:blipFill>
          <a:blip r:embed="rId3"/>
          <a:stretch>
            <a:fillRect/>
          </a:stretch>
        </p:blipFill>
        <p:spPr>
          <a:xfrm>
            <a:off x="4373217" y="2896068"/>
            <a:ext cx="2868195" cy="2071730"/>
          </a:xfrm>
          <a:prstGeom prst="rect">
            <a:avLst/>
          </a:prstGeom>
        </p:spPr>
      </p:pic>
      <p:pic>
        <p:nvPicPr>
          <p:cNvPr id="11" name="Immagine 10">
            <a:extLst>
              <a:ext uri="{FF2B5EF4-FFF2-40B4-BE49-F238E27FC236}">
                <a16:creationId xmlns:a16="http://schemas.microsoft.com/office/drawing/2014/main" id="{59A0C3A9-4D05-DD48-B91F-0EA3DD39D78D}"/>
              </a:ext>
            </a:extLst>
          </p:cNvPr>
          <p:cNvPicPr>
            <a:picLocks noChangeAspect="1"/>
          </p:cNvPicPr>
          <p:nvPr/>
        </p:nvPicPr>
        <p:blipFill>
          <a:blip r:embed="rId4"/>
          <a:stretch>
            <a:fillRect/>
          </a:stretch>
        </p:blipFill>
        <p:spPr>
          <a:xfrm>
            <a:off x="540688" y="4220609"/>
            <a:ext cx="3059613" cy="1835768"/>
          </a:xfrm>
          <a:prstGeom prst="rect">
            <a:avLst/>
          </a:prstGeom>
        </p:spPr>
      </p:pic>
      <p:sp>
        <p:nvSpPr>
          <p:cNvPr id="10" name="Segnaposto contenuto 2"/>
          <p:cNvSpPr txBox="1">
            <a:spLocks/>
          </p:cNvSpPr>
          <p:nvPr/>
        </p:nvSpPr>
        <p:spPr>
          <a:xfrm>
            <a:off x="4691271" y="685859"/>
            <a:ext cx="4307352"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Robot collaborativi</a:t>
            </a:r>
          </a:p>
          <a:p>
            <a:pPr marL="285750" indent="-285750" algn="just">
              <a:buFont typeface="Wingdings" panose="05000000000000000000" pitchFamily="2" charset="2"/>
              <a:buChar char="v"/>
            </a:pPr>
            <a:r>
              <a:rPr lang="it-IT" sz="1800" b="1" i="1" dirty="0">
                <a:solidFill>
                  <a:srgbClr val="0000FF"/>
                </a:solidFill>
              </a:rPr>
              <a:t>Condivisione spazio di lavoro</a:t>
            </a:r>
          </a:p>
          <a:p>
            <a:pPr marL="285750" indent="-285750" algn="just">
              <a:buFont typeface="Wingdings" panose="05000000000000000000" pitchFamily="2" charset="2"/>
              <a:buChar char="v"/>
            </a:pPr>
            <a:r>
              <a:rPr lang="it-IT" sz="1800" b="1" i="1" dirty="0">
                <a:solidFill>
                  <a:srgbClr val="0000FF"/>
                </a:solidFill>
              </a:rPr>
              <a:t>Facilità di programmazione</a:t>
            </a:r>
          </a:p>
          <a:p>
            <a:pPr marL="285750" indent="-285750" algn="just">
              <a:buFont typeface="Wingdings" panose="05000000000000000000" pitchFamily="2" charset="2"/>
              <a:buChar char="v"/>
            </a:pPr>
            <a:r>
              <a:rPr lang="it-IT" sz="1800" b="1" i="1" dirty="0">
                <a:solidFill>
                  <a:srgbClr val="0000FF"/>
                </a:solidFill>
              </a:rPr>
              <a:t>Vantaggi per le PMI</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1902789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85ECE-C0CB-D440-BEA7-9EB1D8C36A39}"/>
              </a:ext>
            </a:extLst>
          </p:cNvPr>
          <p:cNvSpPr>
            <a:spLocks noGrp="1"/>
          </p:cNvSpPr>
          <p:nvPr>
            <p:ph type="title"/>
          </p:nvPr>
        </p:nvSpPr>
        <p:spPr/>
        <p:txBody>
          <a:bodyPr>
            <a:normAutofit/>
          </a:bodyPr>
          <a:lstStyle/>
          <a:p>
            <a:r>
              <a:rPr lang="it-IT" sz="2400" dirty="0"/>
              <a:t>UC11: Cyber‐Security industriale </a:t>
            </a:r>
          </a:p>
        </p:txBody>
      </p:sp>
      <p:sp>
        <p:nvSpPr>
          <p:cNvPr id="3" name="Segnaposto contenuto 2">
            <a:extLst>
              <a:ext uri="{FF2B5EF4-FFF2-40B4-BE49-F238E27FC236}">
                <a16:creationId xmlns:a16="http://schemas.microsoft.com/office/drawing/2014/main" id="{1204FE5B-7135-624D-8E57-85D7E4AA6CE6}"/>
              </a:ext>
            </a:extLst>
          </p:cNvPr>
          <p:cNvSpPr>
            <a:spLocks noGrp="1"/>
          </p:cNvSpPr>
          <p:nvPr>
            <p:ph idx="1"/>
          </p:nvPr>
        </p:nvSpPr>
        <p:spPr>
          <a:xfrm>
            <a:off x="457201" y="686457"/>
            <a:ext cx="4154556" cy="5083945"/>
          </a:xfrm>
        </p:spPr>
        <p:txBody>
          <a:bodyPr/>
          <a:lstStyle/>
          <a:p>
            <a:pPr algn="just"/>
            <a:r>
              <a:rPr lang="it-IT" dirty="0"/>
              <a:t>Lo scopo di questo use case è evidenziare la necessità di soluzioni di cyber‐security per proteggere impianti, macchinari e sistemi all’interno dell’approccio </a:t>
            </a:r>
            <a:r>
              <a:rPr lang="it-IT" dirty="0" err="1"/>
              <a:t>Industry</a:t>
            </a:r>
            <a:r>
              <a:rPr lang="it-IT" dirty="0"/>
              <a:t> 4.0. </a:t>
            </a:r>
            <a:endParaRPr lang="it-IT" dirty="0" smtClean="0"/>
          </a:p>
          <a:p>
            <a:pPr algn="just"/>
            <a:r>
              <a:rPr lang="it-IT" dirty="0" smtClean="0"/>
              <a:t>Infatti</a:t>
            </a:r>
            <a:r>
              <a:rPr lang="it-IT" dirty="0"/>
              <a:t>, mentre fino a poco tempo fa i sistemi di controllo industriali erano intrinsecamente sicuri in quanto scollegati dalle altre reti, proprio l’introduzione massiccia della </a:t>
            </a:r>
            <a:r>
              <a:rPr lang="it-IT" dirty="0" err="1"/>
              <a:t>IoT</a:t>
            </a:r>
            <a:r>
              <a:rPr lang="it-IT" dirty="0"/>
              <a:t> e dei sistemi Cyber‐fisici ha aperto la porta a possibili attacchi. </a:t>
            </a:r>
            <a:endParaRPr lang="it-IT" dirty="0" smtClean="0"/>
          </a:p>
          <a:p>
            <a:pPr algn="just"/>
            <a:r>
              <a:rPr lang="it-IT" dirty="0" smtClean="0"/>
              <a:t>Le </a:t>
            </a:r>
            <a:r>
              <a:rPr lang="it-IT" dirty="0"/>
              <a:t>soluzioni proposte dallo use‐case permetteranno di capire i punti deboli dei sistemi industriali in ottica di reti aziendali e connettività, e quindi di aumentarne la sicurezza e la resilienza</a:t>
            </a:r>
            <a:r>
              <a:rPr lang="it-IT" dirty="0" smtClean="0"/>
              <a:t>.</a:t>
            </a:r>
          </a:p>
          <a:p>
            <a:pPr algn="just"/>
            <a:r>
              <a:rPr lang="it-IT" dirty="0" smtClean="0"/>
              <a:t> </a:t>
            </a:r>
            <a:r>
              <a:rPr lang="it-IT" dirty="0"/>
              <a:t>Verranno mostrati esempi di cyber‐security legata ai prodotti. Per raggiungere tali obiettivi nello use case saranno considerati approcci, tecniche e metodologie innovative per la realizzazione di soluzioni di cyber‐security in ambito industriale attraverso alcuni esempi applicativi usando tecnologie quali Industrial Internet of </a:t>
            </a:r>
            <a:r>
              <a:rPr lang="it-IT" dirty="0" err="1"/>
              <a:t>Things</a:t>
            </a:r>
            <a:r>
              <a:rPr lang="it-IT" dirty="0"/>
              <a:t>, Industrial Big Data e sistemi </a:t>
            </a:r>
            <a:r>
              <a:rPr lang="it-IT" dirty="0" err="1"/>
              <a:t>IoT</a:t>
            </a:r>
            <a:r>
              <a:rPr lang="it-IT" dirty="0"/>
              <a:t> sicuri. </a:t>
            </a:r>
          </a:p>
          <a:p>
            <a:pPr algn="just"/>
            <a:endParaRPr lang="it-IT" dirty="0"/>
          </a:p>
        </p:txBody>
      </p:sp>
      <p:sp>
        <p:nvSpPr>
          <p:cNvPr id="4" name="Segnaposto piè di pagina 3">
            <a:extLst>
              <a:ext uri="{FF2B5EF4-FFF2-40B4-BE49-F238E27FC236}">
                <a16:creationId xmlns:a16="http://schemas.microsoft.com/office/drawing/2014/main" id="{BF37762F-5EA0-C644-85A3-DCDC2B7BE579}"/>
              </a:ext>
            </a:extLst>
          </p:cNvPr>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a:extLst>
              <a:ext uri="{FF2B5EF4-FFF2-40B4-BE49-F238E27FC236}">
                <a16:creationId xmlns:a16="http://schemas.microsoft.com/office/drawing/2014/main" id="{17B78212-689A-224F-9E96-86B980967CC2}"/>
              </a:ext>
            </a:extLst>
          </p:cNvPr>
          <p:cNvSpPr>
            <a:spLocks noGrp="1"/>
          </p:cNvSpPr>
          <p:nvPr>
            <p:ph type="sldNum" sz="quarter" idx="12"/>
          </p:nvPr>
        </p:nvSpPr>
        <p:spPr/>
        <p:txBody>
          <a:bodyPr/>
          <a:lstStyle/>
          <a:p>
            <a:fld id="{7834947A-1B05-2B43-AD85-E646CE852B9E}" type="slidenum">
              <a:rPr lang="it-IT" smtClean="0"/>
              <a:pPr/>
              <a:t>25</a:t>
            </a:fld>
            <a:endParaRPr lang="it-IT" dirty="0"/>
          </a:p>
        </p:txBody>
      </p:sp>
      <p:pic>
        <p:nvPicPr>
          <p:cNvPr id="6" name="Picture 2" descr="mage result for CYBERSECURITY INDUSTRIA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11756" y="4125513"/>
            <a:ext cx="4532243" cy="2266122"/>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2"/>
          <p:cNvSpPr txBox="1">
            <a:spLocks/>
          </p:cNvSpPr>
          <p:nvPr/>
        </p:nvSpPr>
        <p:spPr>
          <a:xfrm>
            <a:off x="4691271" y="685859"/>
            <a:ext cx="4307352"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Cyber-security</a:t>
            </a:r>
          </a:p>
          <a:p>
            <a:pPr marL="285750" indent="-285750" algn="just">
              <a:buFont typeface="Wingdings" panose="05000000000000000000" pitchFamily="2" charset="2"/>
              <a:buChar char="v"/>
            </a:pPr>
            <a:r>
              <a:rPr lang="it-IT" sz="1800" b="1" i="1" dirty="0">
                <a:solidFill>
                  <a:srgbClr val="0000FF"/>
                </a:solidFill>
              </a:rPr>
              <a:t>Rischi della connettività</a:t>
            </a:r>
          </a:p>
          <a:p>
            <a:pPr marL="285750" indent="-285750" algn="just">
              <a:buFont typeface="Wingdings" panose="05000000000000000000" pitchFamily="2" charset="2"/>
              <a:buChar char="v"/>
            </a:pPr>
            <a:r>
              <a:rPr lang="it-IT" sz="1800" b="1" i="1" dirty="0">
                <a:solidFill>
                  <a:srgbClr val="0000FF"/>
                </a:solidFill>
              </a:rPr>
              <a:t>Approcci per la security</a:t>
            </a:r>
          </a:p>
          <a:p>
            <a:pPr marL="285750" indent="-285750" algn="just">
              <a:buFont typeface="Wingdings" panose="05000000000000000000" pitchFamily="2" charset="2"/>
              <a:buChar char="v"/>
            </a:pPr>
            <a:r>
              <a:rPr lang="it-IT" sz="1800" b="1" i="1" dirty="0">
                <a:solidFill>
                  <a:srgbClr val="0000FF"/>
                </a:solidFill>
              </a:rPr>
              <a:t>Esempi di IIOT sicuri</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1731730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85ECE-C0CB-D440-BEA7-9EB1D8C36A39}"/>
              </a:ext>
            </a:extLst>
          </p:cNvPr>
          <p:cNvSpPr>
            <a:spLocks noGrp="1"/>
          </p:cNvSpPr>
          <p:nvPr>
            <p:ph type="title"/>
          </p:nvPr>
        </p:nvSpPr>
        <p:spPr/>
        <p:txBody>
          <a:bodyPr>
            <a:normAutofit/>
          </a:bodyPr>
          <a:lstStyle/>
          <a:p>
            <a:r>
              <a:rPr lang="it-IT" sz="2400" dirty="0"/>
              <a:t>UC12: Big data </a:t>
            </a:r>
            <a:r>
              <a:rPr lang="it-IT" sz="2400" dirty="0" err="1"/>
              <a:t>analytics</a:t>
            </a:r>
            <a:r>
              <a:rPr lang="it-IT" sz="2400" dirty="0"/>
              <a:t> </a:t>
            </a:r>
          </a:p>
        </p:txBody>
      </p:sp>
      <p:sp>
        <p:nvSpPr>
          <p:cNvPr id="3" name="Segnaposto contenuto 2">
            <a:extLst>
              <a:ext uri="{FF2B5EF4-FFF2-40B4-BE49-F238E27FC236}">
                <a16:creationId xmlns:a16="http://schemas.microsoft.com/office/drawing/2014/main" id="{1204FE5B-7135-624D-8E57-85D7E4AA6CE6}"/>
              </a:ext>
            </a:extLst>
          </p:cNvPr>
          <p:cNvSpPr>
            <a:spLocks noGrp="1"/>
          </p:cNvSpPr>
          <p:nvPr>
            <p:ph idx="1"/>
          </p:nvPr>
        </p:nvSpPr>
        <p:spPr>
          <a:xfrm>
            <a:off x="457200" y="1042219"/>
            <a:ext cx="3948647" cy="5083945"/>
          </a:xfrm>
        </p:spPr>
        <p:txBody>
          <a:bodyPr/>
          <a:lstStyle/>
          <a:p>
            <a:pPr algn="just"/>
            <a:r>
              <a:rPr lang="it-IT" dirty="0"/>
              <a:t>Lo use case metterà in evidenza le potenzialità e le criticità di una implementazione di sistemi cyber‐fisici di raccolta, immagazzinamento e analisi dei dati, usando le più moderne tecniche di machine learning e data </a:t>
            </a:r>
            <a:r>
              <a:rPr lang="it-IT" dirty="0" err="1"/>
              <a:t>mining</a:t>
            </a:r>
            <a:r>
              <a:rPr lang="it-IT" dirty="0"/>
              <a:t>. Saranno raccolti dati di processo o di prodotto provenienti dall’esecuzione di altri use case o direttamente dai propri partner. La demo, che affronterà tematiche di big data analytics quali volume, velocità, varietà e veridicità dei dati, potrà essere usata come elemento di training, con attenzione alle tecniche di visualizzazione dei dati. </a:t>
            </a:r>
          </a:p>
          <a:p>
            <a:pPr algn="just"/>
            <a:endParaRPr lang="it-IT" dirty="0"/>
          </a:p>
        </p:txBody>
      </p:sp>
      <p:sp>
        <p:nvSpPr>
          <p:cNvPr id="4" name="Segnaposto piè di pagina 3">
            <a:extLst>
              <a:ext uri="{FF2B5EF4-FFF2-40B4-BE49-F238E27FC236}">
                <a16:creationId xmlns:a16="http://schemas.microsoft.com/office/drawing/2014/main" id="{BF37762F-5EA0-C644-85A3-DCDC2B7BE579}"/>
              </a:ext>
            </a:extLst>
          </p:cNvPr>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a:extLst>
              <a:ext uri="{FF2B5EF4-FFF2-40B4-BE49-F238E27FC236}">
                <a16:creationId xmlns:a16="http://schemas.microsoft.com/office/drawing/2014/main" id="{17B78212-689A-224F-9E96-86B980967CC2}"/>
              </a:ext>
            </a:extLst>
          </p:cNvPr>
          <p:cNvSpPr>
            <a:spLocks noGrp="1"/>
          </p:cNvSpPr>
          <p:nvPr>
            <p:ph type="sldNum" sz="quarter" idx="12"/>
          </p:nvPr>
        </p:nvSpPr>
        <p:spPr/>
        <p:txBody>
          <a:bodyPr/>
          <a:lstStyle/>
          <a:p>
            <a:fld id="{7834947A-1B05-2B43-AD85-E646CE852B9E}" type="slidenum">
              <a:rPr lang="it-IT" smtClean="0"/>
              <a:pPr/>
              <a:t>26</a:t>
            </a:fld>
            <a:endParaRPr lang="it-IT" dirty="0"/>
          </a:p>
        </p:txBody>
      </p:sp>
      <p:pic>
        <p:nvPicPr>
          <p:cNvPr id="6" name="Picture 8" descr="screen-shot-2013-04-06-at-13-42-1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5847" y="2863160"/>
            <a:ext cx="4647029" cy="3263004"/>
          </a:xfrm>
          <a:prstGeom prst="rect">
            <a:avLst/>
          </a:prstGeom>
        </p:spPr>
      </p:pic>
      <p:sp>
        <p:nvSpPr>
          <p:cNvPr id="7" name="Segnaposto contenuto 2"/>
          <p:cNvSpPr txBox="1">
            <a:spLocks/>
          </p:cNvSpPr>
          <p:nvPr/>
        </p:nvSpPr>
        <p:spPr>
          <a:xfrm>
            <a:off x="4564049" y="685859"/>
            <a:ext cx="4434574" cy="2166574"/>
          </a:xfrm>
          <a:prstGeom prst="rect">
            <a:avLst/>
          </a:prstGeom>
          <a:ln w="57150">
            <a:solidFill>
              <a:srgbClr val="C00000"/>
            </a:solidFill>
          </a:ln>
        </p:spPr>
        <p:txBody>
          <a:bodyPr vert="horz" lIns="91440" tIns="45720" rIns="91440" bIns="45720" rtlCol="0">
            <a:normAutofit lnSpcReduction="10000"/>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a:solidFill>
                  <a:srgbClr val="0000FF"/>
                </a:solidFill>
              </a:rPr>
              <a:t>Machine </a:t>
            </a:r>
            <a:r>
              <a:rPr lang="it-IT" sz="1800" b="1" i="1" dirty="0" err="1">
                <a:solidFill>
                  <a:srgbClr val="0000FF"/>
                </a:solidFill>
              </a:rPr>
              <a:t>learning</a:t>
            </a:r>
            <a:r>
              <a:rPr lang="it-IT" sz="1800" b="1" i="1" dirty="0">
                <a:solidFill>
                  <a:srgbClr val="0000FF"/>
                </a:solidFill>
              </a:rPr>
              <a:t> e data </a:t>
            </a:r>
            <a:r>
              <a:rPr lang="it-IT" sz="1800" b="1" i="1" dirty="0" err="1">
                <a:solidFill>
                  <a:srgbClr val="0000FF"/>
                </a:solidFill>
              </a:rPr>
              <a:t>mining</a:t>
            </a:r>
            <a:endParaRPr lang="it-IT" sz="1800" b="1" i="1" dirty="0">
              <a:solidFill>
                <a:srgbClr val="0000FF"/>
              </a:solidFill>
            </a:endParaRPr>
          </a:p>
          <a:p>
            <a:pPr marL="285750" indent="-285750" algn="just">
              <a:buFont typeface="Wingdings" panose="05000000000000000000" pitchFamily="2" charset="2"/>
              <a:buChar char="v"/>
            </a:pPr>
            <a:r>
              <a:rPr lang="it-IT" sz="1800" b="1" i="1" dirty="0">
                <a:solidFill>
                  <a:srgbClr val="0000FF"/>
                </a:solidFill>
              </a:rPr>
              <a:t>Raccolta dati di processo e prodotto</a:t>
            </a:r>
          </a:p>
          <a:p>
            <a:pPr marL="285750" indent="-285750" algn="just">
              <a:buFont typeface="Wingdings" panose="05000000000000000000" pitchFamily="2" charset="2"/>
              <a:buChar char="v"/>
            </a:pPr>
            <a:r>
              <a:rPr lang="it-IT" sz="1800" b="1" i="1" dirty="0">
                <a:solidFill>
                  <a:srgbClr val="0000FF"/>
                </a:solidFill>
              </a:rPr>
              <a:t>Volume, velocità, varietà, veridicità dei dati</a:t>
            </a:r>
          </a:p>
          <a:p>
            <a:pPr marL="285750" indent="-285750" algn="just">
              <a:buFont typeface="Wingdings" panose="05000000000000000000" pitchFamily="2" charset="2"/>
              <a:buChar char="v"/>
            </a:pPr>
            <a:r>
              <a:rPr lang="it-IT" sz="1800" b="1" i="1" dirty="0">
                <a:solidFill>
                  <a:srgbClr val="0000FF"/>
                </a:solidFill>
              </a:rPr>
              <a:t>Visualizzazione dei dati</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4000984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UC13: </a:t>
            </a:r>
            <a:r>
              <a:rPr lang="it-IT" sz="2000" dirty="0" err="1"/>
              <a:t>Health</a:t>
            </a:r>
            <a:r>
              <a:rPr lang="it-IT" sz="2000" dirty="0"/>
              <a:t> and </a:t>
            </a:r>
            <a:r>
              <a:rPr lang="it-IT" sz="2000" dirty="0" err="1"/>
              <a:t>Safety</a:t>
            </a:r>
            <a:endParaRPr lang="en-GB" dirty="0"/>
          </a:p>
        </p:txBody>
      </p:sp>
      <p:sp>
        <p:nvSpPr>
          <p:cNvPr id="3" name="Segnaposto contenuto 2"/>
          <p:cNvSpPr>
            <a:spLocks noGrp="1"/>
          </p:cNvSpPr>
          <p:nvPr>
            <p:ph idx="1"/>
          </p:nvPr>
        </p:nvSpPr>
        <p:spPr>
          <a:xfrm>
            <a:off x="457200" y="1042219"/>
            <a:ext cx="4011561" cy="5083945"/>
          </a:xfrm>
        </p:spPr>
        <p:txBody>
          <a:bodyPr/>
          <a:lstStyle/>
          <a:p>
            <a:pPr algn="just"/>
            <a:r>
              <a:rPr lang="it-IT" dirty="0"/>
              <a:t>La corretta comprensione degli aspetti di sicurezza legati ai vantaggi di "</a:t>
            </a:r>
            <a:r>
              <a:rPr lang="it-IT" dirty="0" err="1"/>
              <a:t>Industry</a:t>
            </a:r>
            <a:r>
              <a:rPr lang="it-IT" dirty="0"/>
              <a:t> 4.0" e alle ripercussioni sulle normative richiede l'individuazione delle opportunità di innovazione tecnologica e dei loro impatti positivi sulla gestione della salute e sicurezza sul lavoro</a:t>
            </a:r>
            <a:r>
              <a:rPr lang="it-IT" dirty="0" smtClean="0"/>
              <a:t>. </a:t>
            </a:r>
          </a:p>
          <a:p>
            <a:pPr algn="just"/>
            <a:r>
              <a:rPr lang="it-IT" dirty="0" smtClean="0"/>
              <a:t>Inoltre</a:t>
            </a:r>
            <a:r>
              <a:rPr lang="it-IT" dirty="0"/>
              <a:t>, sono sempre più utilizzati metodi moderni di raccolta di informazioni sulle prestazioni e sulla salute dei singoli lavoratori. </a:t>
            </a:r>
            <a:r>
              <a:rPr lang="it-IT" dirty="0" smtClean="0"/>
              <a:t>La </a:t>
            </a:r>
            <a:r>
              <a:rPr lang="it-IT" dirty="0"/>
              <a:t>protezione di questi dati sensibili diventa quindi sempre più importante</a:t>
            </a:r>
            <a:r>
              <a:rPr lang="it-IT" dirty="0" smtClean="0"/>
              <a:t>.</a:t>
            </a:r>
          </a:p>
          <a:p>
            <a:pPr algn="just"/>
            <a:endParaRPr lang="it-IT" dirty="0"/>
          </a:p>
          <a:p>
            <a:pPr algn="just"/>
            <a:r>
              <a:rPr lang="it-IT" dirty="0" smtClean="0"/>
              <a:t>Per </a:t>
            </a:r>
            <a:r>
              <a:rPr lang="it-IT" dirty="0"/>
              <a:t>continuare a conciliare questi fattori, questo </a:t>
            </a:r>
            <a:r>
              <a:rPr lang="it-IT" dirty="0" smtClean="0"/>
              <a:t>Use case vuole preparare </a:t>
            </a:r>
            <a:r>
              <a:rPr lang="it-IT" dirty="0"/>
              <a:t>il settore della prevenzione </a:t>
            </a:r>
            <a:r>
              <a:rPr lang="it-IT" dirty="0" smtClean="0"/>
              <a:t>concentrandosi sulle seguenti tematiche: </a:t>
            </a:r>
          </a:p>
          <a:p>
            <a:pPr marL="285750" indent="-285750" algn="just">
              <a:buFont typeface="Arial" panose="020B0604020202020204" pitchFamily="34" charset="0"/>
              <a:buChar char="•"/>
            </a:pPr>
            <a:r>
              <a:rPr lang="it-IT" dirty="0" smtClean="0"/>
              <a:t>il </a:t>
            </a:r>
            <a:r>
              <a:rPr lang="it-IT" dirty="0"/>
              <a:t>benessere dei lavoratori come </a:t>
            </a:r>
            <a:r>
              <a:rPr lang="it-IT" dirty="0" smtClean="0"/>
              <a:t>asset dell'industria4.0</a:t>
            </a:r>
          </a:p>
          <a:p>
            <a:pPr marL="285750" indent="-285750" algn="just">
              <a:buFont typeface="Arial" panose="020B0604020202020204" pitchFamily="34" charset="0"/>
              <a:buChar char="•"/>
            </a:pPr>
            <a:r>
              <a:rPr lang="it-IT" dirty="0" smtClean="0"/>
              <a:t>tecnologie </a:t>
            </a:r>
            <a:r>
              <a:rPr lang="it-IT" dirty="0"/>
              <a:t>e professionalità per l'industria </a:t>
            </a:r>
            <a:r>
              <a:rPr lang="it-IT" dirty="0" smtClean="0"/>
              <a:t>4.0</a:t>
            </a:r>
          </a:p>
          <a:p>
            <a:pPr marL="285750" indent="-285750" algn="just">
              <a:buFont typeface="Arial" panose="020B0604020202020204" pitchFamily="34" charset="0"/>
              <a:buChar char="•"/>
            </a:pPr>
            <a:r>
              <a:rPr lang="it-IT" dirty="0" smtClean="0"/>
              <a:t>misure </a:t>
            </a:r>
            <a:r>
              <a:rPr lang="it-IT" dirty="0"/>
              <a:t>per prevenire e proteggere il lavoro </a:t>
            </a:r>
            <a:r>
              <a:rPr lang="it-IT" dirty="0" smtClean="0"/>
              <a:t>intelligente</a:t>
            </a:r>
            <a:endParaRPr lang="en-GB" dirty="0"/>
          </a:p>
        </p:txBody>
      </p:sp>
      <p:sp>
        <p:nvSpPr>
          <p:cNvPr id="4" name="Segnaposto piè di pagina 3"/>
          <p:cNvSpPr>
            <a:spLocks noGrp="1"/>
          </p:cNvSpPr>
          <p:nvPr>
            <p:ph type="ftr" sz="quarter" idx="11"/>
          </p:nvPr>
        </p:nvSpPr>
        <p:spPr/>
        <p:txBody>
          <a:bodyPr/>
          <a:lstStyle/>
          <a:p>
            <a:r>
              <a:rPr lang="it-IT" smtClean="0"/>
              <a:t>CONFIDENZIALE - DIFFUSIONE LIMITATA AL RICEVENTE</a:t>
            </a:r>
            <a:endParaRPr lang="it-IT" dirty="0"/>
          </a:p>
        </p:txBody>
      </p:sp>
      <p:sp>
        <p:nvSpPr>
          <p:cNvPr id="5" name="Segnaposto numero diapositiva 4"/>
          <p:cNvSpPr>
            <a:spLocks noGrp="1"/>
          </p:cNvSpPr>
          <p:nvPr>
            <p:ph type="sldNum" sz="quarter" idx="12"/>
          </p:nvPr>
        </p:nvSpPr>
        <p:spPr/>
        <p:txBody>
          <a:bodyPr/>
          <a:lstStyle/>
          <a:p>
            <a:fld id="{7834947A-1B05-2B43-AD85-E646CE852B9E}" type="slidenum">
              <a:rPr lang="it-IT" smtClean="0"/>
              <a:pPr/>
              <a:t>27</a:t>
            </a:fld>
            <a:endParaRPr lang="it-IT" dirty="0"/>
          </a:p>
        </p:txBody>
      </p:sp>
      <p:pic>
        <p:nvPicPr>
          <p:cNvPr id="6" name="Immagine 5"/>
          <p:cNvPicPr>
            <a:picLocks noChangeAspect="1"/>
          </p:cNvPicPr>
          <p:nvPr/>
        </p:nvPicPr>
        <p:blipFill>
          <a:blip r:embed="rId2"/>
          <a:stretch>
            <a:fillRect/>
          </a:stretch>
        </p:blipFill>
        <p:spPr>
          <a:xfrm>
            <a:off x="4579043" y="3100301"/>
            <a:ext cx="4201884" cy="2878291"/>
          </a:xfrm>
          <a:prstGeom prst="rect">
            <a:avLst/>
          </a:prstGeom>
        </p:spPr>
      </p:pic>
      <p:sp>
        <p:nvSpPr>
          <p:cNvPr id="7" name="Segnaposto contenuto 2"/>
          <p:cNvSpPr txBox="1">
            <a:spLocks/>
          </p:cNvSpPr>
          <p:nvPr/>
        </p:nvSpPr>
        <p:spPr>
          <a:xfrm>
            <a:off x="4579042" y="776748"/>
            <a:ext cx="4434574" cy="2166574"/>
          </a:xfrm>
          <a:prstGeom prst="rect">
            <a:avLst/>
          </a:prstGeom>
          <a:ln w="57150">
            <a:solidFill>
              <a:srgbClr val="C00000"/>
            </a:solidFill>
          </a:ln>
        </p:spPr>
        <p:txBody>
          <a:bodyPr vert="horz" lIns="91440" tIns="45720" rIns="91440" bIns="45720" rtlCol="0">
            <a:normAutofit fontScale="92500" lnSpcReduction="20000"/>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smtClean="0">
                <a:solidFill>
                  <a:srgbClr val="0000FF"/>
                </a:solidFill>
              </a:rPr>
              <a:t>Gestione della salute e della sicurezza sul lavoro</a:t>
            </a:r>
          </a:p>
          <a:p>
            <a:pPr marL="285750" indent="-285750" algn="just">
              <a:buFont typeface="Wingdings" panose="05000000000000000000" pitchFamily="2" charset="2"/>
              <a:buChar char="v"/>
            </a:pPr>
            <a:r>
              <a:rPr lang="it-IT" sz="1800" b="1" i="1" dirty="0">
                <a:solidFill>
                  <a:srgbClr val="0000FF"/>
                </a:solidFill>
              </a:rPr>
              <a:t>misure per prevenire e proteggere il lavoro </a:t>
            </a:r>
            <a:r>
              <a:rPr lang="it-IT" sz="1800" b="1" i="1" dirty="0" smtClean="0">
                <a:solidFill>
                  <a:srgbClr val="0000FF"/>
                </a:solidFill>
              </a:rPr>
              <a:t>intelligente</a:t>
            </a:r>
          </a:p>
          <a:p>
            <a:pPr marL="285750" indent="-285750" algn="just">
              <a:buFont typeface="Wingdings" panose="05000000000000000000" pitchFamily="2" charset="2"/>
              <a:buChar char="v"/>
            </a:pPr>
            <a:r>
              <a:rPr lang="it-IT" sz="1800" b="1" i="1" dirty="0" smtClean="0">
                <a:solidFill>
                  <a:srgbClr val="0000FF"/>
                </a:solidFill>
              </a:rPr>
              <a:t>tecnologie </a:t>
            </a:r>
            <a:r>
              <a:rPr lang="it-IT" sz="1800" b="1" i="1" dirty="0">
                <a:solidFill>
                  <a:srgbClr val="0000FF"/>
                </a:solidFill>
              </a:rPr>
              <a:t>e professionalità per l'industria 4.0</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714609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UC14 Logistica interna e tracciabilità</a:t>
            </a:r>
            <a:endParaRPr lang="it-IT" dirty="0"/>
          </a:p>
        </p:txBody>
      </p:sp>
      <p:sp>
        <p:nvSpPr>
          <p:cNvPr id="4" name="Segnaposto piè di pagina 3"/>
          <p:cNvSpPr>
            <a:spLocks noGrp="1"/>
          </p:cNvSpPr>
          <p:nvPr>
            <p:ph type="ftr" sz="quarter" idx="11"/>
          </p:nvPr>
        </p:nvSpPr>
        <p:spPr/>
        <p:txBody>
          <a:bodyPr/>
          <a:lstStyle/>
          <a:p>
            <a:r>
              <a:rPr lang="it-IT"/>
              <a:t>CONFIDENZIALE - ver. 20180211</a:t>
            </a:r>
            <a:endParaRPr lang="it-IT" dirty="0"/>
          </a:p>
        </p:txBody>
      </p:sp>
      <p:sp>
        <p:nvSpPr>
          <p:cNvPr id="5" name="Segnaposto numero diapositiva 4"/>
          <p:cNvSpPr>
            <a:spLocks noGrp="1"/>
          </p:cNvSpPr>
          <p:nvPr>
            <p:ph type="sldNum" sz="quarter" idx="12"/>
          </p:nvPr>
        </p:nvSpPr>
        <p:spPr/>
        <p:txBody>
          <a:bodyPr/>
          <a:lstStyle/>
          <a:p>
            <a:fld id="{7834947A-1B05-2B43-AD85-E646CE852B9E}" type="slidenum">
              <a:rPr lang="it-IT" smtClean="0"/>
              <a:pPr/>
              <a:t>28</a:t>
            </a:fld>
            <a:endParaRPr lang="it-IT" dirty="0"/>
          </a:p>
        </p:txBody>
      </p:sp>
      <p:pic>
        <p:nvPicPr>
          <p:cNvPr id="6" name="Picture 2" descr="Risultati immagini per agv autonomo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4014" y="3288890"/>
            <a:ext cx="2610463" cy="2610463"/>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7" name="Segnaposto contenuto 2">
            <a:extLst>
              <a:ext uri="{FF2B5EF4-FFF2-40B4-BE49-F238E27FC236}">
                <a16:creationId xmlns:a16="http://schemas.microsoft.com/office/drawing/2014/main" id="{CA23B19A-4CEC-BE43-A705-B8B3D7BAD3E8}"/>
              </a:ext>
            </a:extLst>
          </p:cNvPr>
          <p:cNvSpPr>
            <a:spLocks noGrp="1"/>
          </p:cNvSpPr>
          <p:nvPr>
            <p:ph idx="1"/>
          </p:nvPr>
        </p:nvSpPr>
        <p:spPr>
          <a:xfrm>
            <a:off x="397240" y="899751"/>
            <a:ext cx="4056774" cy="2389139"/>
          </a:xfrm>
        </p:spPr>
        <p:txBody>
          <a:bodyPr/>
          <a:lstStyle/>
          <a:p>
            <a:pPr algn="just"/>
            <a:r>
              <a:rPr lang="it-IT" dirty="0"/>
              <a:t>Questo UC mostra come l’automazione e la digitalizzazione dei processi possa impattare sulle attività di </a:t>
            </a:r>
            <a:r>
              <a:rPr lang="it-IT" dirty="0" err="1"/>
              <a:t>handling</a:t>
            </a:r>
            <a:r>
              <a:rPr lang="it-IT" dirty="0"/>
              <a:t> logistico. </a:t>
            </a:r>
          </a:p>
          <a:p>
            <a:pPr algn="just"/>
            <a:r>
              <a:rPr lang="it-IT" dirty="0"/>
              <a:t>Oltre all’uso delle tecnologie di tracciabilità portate dal paradigma IoT, è oggi possibile immaginare un’operatività logistica fortemente digitalizzata, combinando operatori e risorse automatizzate.</a:t>
            </a:r>
          </a:p>
        </p:txBody>
      </p:sp>
      <p:sp>
        <p:nvSpPr>
          <p:cNvPr id="8" name="Segnaposto contenuto 2"/>
          <p:cNvSpPr txBox="1">
            <a:spLocks/>
          </p:cNvSpPr>
          <p:nvPr/>
        </p:nvSpPr>
        <p:spPr>
          <a:xfrm>
            <a:off x="4579042" y="776748"/>
            <a:ext cx="4434574" cy="2166574"/>
          </a:xfrm>
          <a:prstGeom prst="rect">
            <a:avLst/>
          </a:prstGeom>
          <a:ln w="57150">
            <a:solidFill>
              <a:srgbClr val="C00000"/>
            </a:solidFill>
          </a:ln>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b="1" i="1" dirty="0">
                <a:solidFill>
                  <a:srgbClr val="C00000"/>
                </a:solidFill>
              </a:rPr>
              <a:t>Keywords</a:t>
            </a:r>
          </a:p>
          <a:p>
            <a:pPr algn="just"/>
            <a:endParaRPr lang="en-US" sz="2000" b="1" i="1" dirty="0">
              <a:solidFill>
                <a:srgbClr val="C00000"/>
              </a:solidFill>
            </a:endParaRPr>
          </a:p>
          <a:p>
            <a:pPr marL="285750" indent="-285750" algn="just">
              <a:buFont typeface="Wingdings" panose="05000000000000000000" pitchFamily="2" charset="2"/>
              <a:buChar char="v"/>
            </a:pPr>
            <a:r>
              <a:rPr lang="it-IT" sz="1800" b="1" i="1" dirty="0" smtClean="0">
                <a:solidFill>
                  <a:srgbClr val="0000FF"/>
                </a:solidFill>
              </a:rPr>
              <a:t>Gestione delle attività di </a:t>
            </a:r>
            <a:r>
              <a:rPr lang="it-IT" sz="1800" b="1" i="1" dirty="0" err="1" smtClean="0">
                <a:solidFill>
                  <a:srgbClr val="0000FF"/>
                </a:solidFill>
              </a:rPr>
              <a:t>handling</a:t>
            </a:r>
            <a:r>
              <a:rPr lang="it-IT" sz="1800" b="1" i="1" dirty="0" smtClean="0">
                <a:solidFill>
                  <a:srgbClr val="0000FF"/>
                </a:solidFill>
              </a:rPr>
              <a:t> logistico </a:t>
            </a:r>
          </a:p>
          <a:p>
            <a:pPr marL="285750" indent="-285750" algn="just">
              <a:buFont typeface="Wingdings" panose="05000000000000000000" pitchFamily="2" charset="2"/>
              <a:buChar char="v"/>
            </a:pPr>
            <a:r>
              <a:rPr lang="it-IT" sz="1800" b="1" i="1" dirty="0" smtClean="0">
                <a:solidFill>
                  <a:srgbClr val="0000FF"/>
                </a:solidFill>
              </a:rPr>
              <a:t>Tecnologie </a:t>
            </a:r>
            <a:r>
              <a:rPr lang="it-IT" sz="1800" b="1" i="1" dirty="0" err="1" smtClean="0">
                <a:solidFill>
                  <a:srgbClr val="0000FF"/>
                </a:solidFill>
              </a:rPr>
              <a:t>smart</a:t>
            </a:r>
            <a:r>
              <a:rPr lang="it-IT" sz="1800" b="1" i="1" dirty="0" smtClean="0">
                <a:solidFill>
                  <a:srgbClr val="0000FF"/>
                </a:solidFill>
              </a:rPr>
              <a:t> per la tracciabilità </a:t>
            </a:r>
          </a:p>
          <a:p>
            <a:pPr marL="285750" indent="-285750" algn="just">
              <a:buFont typeface="Wingdings" panose="05000000000000000000" pitchFamily="2" charset="2"/>
              <a:buChar char="v"/>
            </a:pPr>
            <a:endParaRPr lang="en-US" sz="1200" b="1" i="1" dirty="0">
              <a:solidFill>
                <a:srgbClr val="0000FF"/>
              </a:solidFill>
            </a:endParaRPr>
          </a:p>
        </p:txBody>
      </p:sp>
    </p:spTree>
    <p:extLst>
      <p:ext uri="{BB962C8B-B14F-4D97-AF65-F5344CB8AC3E}">
        <p14:creationId xmlns:p14="http://schemas.microsoft.com/office/powerpoint/2010/main" val="309480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54209-9DD9-BA47-9574-389625073119}"/>
              </a:ext>
            </a:extLst>
          </p:cNvPr>
          <p:cNvSpPr>
            <a:spLocks noGrp="1"/>
          </p:cNvSpPr>
          <p:nvPr>
            <p:ph type="title"/>
          </p:nvPr>
        </p:nvSpPr>
        <p:spPr/>
        <p:txBody>
          <a:bodyPr/>
          <a:lstStyle/>
          <a:p>
            <a:r>
              <a:rPr lang="it-IT" dirty="0" smtClean="0"/>
              <a:t>MADE– </a:t>
            </a:r>
            <a:r>
              <a:rPr lang="it-IT" dirty="0"/>
              <a:t>I Partner</a:t>
            </a:r>
          </a:p>
        </p:txBody>
      </p:sp>
      <p:sp>
        <p:nvSpPr>
          <p:cNvPr id="4" name="Segnaposto piè di pagina 3">
            <a:extLst>
              <a:ext uri="{FF2B5EF4-FFF2-40B4-BE49-F238E27FC236}">
                <a16:creationId xmlns:a16="http://schemas.microsoft.com/office/drawing/2014/main" id="{709102D4-F5F1-C44B-8D47-D3FBA9A3DB32}"/>
              </a:ext>
            </a:extLst>
          </p:cNvPr>
          <p:cNvSpPr>
            <a:spLocks noGrp="1"/>
          </p:cNvSpPr>
          <p:nvPr>
            <p:ph type="ftr" sz="quarter" idx="11"/>
          </p:nvPr>
        </p:nvSpPr>
        <p:spPr/>
        <p:txBody>
          <a:bodyPr/>
          <a:lstStyle/>
          <a:p>
            <a:r>
              <a:rPr lang="it-IT" dirty="0"/>
              <a:t>CONFIDENZIALE - DIFFUSIONE LIMITATA AL RICEVENTE</a:t>
            </a:r>
          </a:p>
        </p:txBody>
      </p:sp>
      <p:sp>
        <p:nvSpPr>
          <p:cNvPr id="5" name="Segnaposto numero diapositiva 4">
            <a:extLst>
              <a:ext uri="{FF2B5EF4-FFF2-40B4-BE49-F238E27FC236}">
                <a16:creationId xmlns:a16="http://schemas.microsoft.com/office/drawing/2014/main" id="{5C4AFC66-938D-DB46-9F29-60A882E0B9BA}"/>
              </a:ext>
            </a:extLst>
          </p:cNvPr>
          <p:cNvSpPr>
            <a:spLocks noGrp="1"/>
          </p:cNvSpPr>
          <p:nvPr>
            <p:ph type="sldNum" sz="quarter" idx="12"/>
          </p:nvPr>
        </p:nvSpPr>
        <p:spPr/>
        <p:txBody>
          <a:bodyPr/>
          <a:lstStyle/>
          <a:p>
            <a:fld id="{7834947A-1B05-2B43-AD85-E646CE852B9E}" type="slidenum">
              <a:rPr lang="it-IT" smtClean="0"/>
              <a:pPr/>
              <a:t>3</a:t>
            </a:fld>
            <a:endParaRPr lang="it-IT" dirty="0"/>
          </a:p>
        </p:txBody>
      </p:sp>
      <p:sp>
        <p:nvSpPr>
          <p:cNvPr id="8" name="Segnaposto contenuto 2">
            <a:extLst>
              <a:ext uri="{FF2B5EF4-FFF2-40B4-BE49-F238E27FC236}">
                <a16:creationId xmlns:a16="http://schemas.microsoft.com/office/drawing/2014/main" id="{0E16D6F4-662D-4274-BDA1-40AF1BBAF6AD}"/>
              </a:ext>
            </a:extLst>
          </p:cNvPr>
          <p:cNvSpPr>
            <a:spLocks noGrp="1"/>
          </p:cNvSpPr>
          <p:nvPr>
            <p:ph sz="half" idx="1"/>
          </p:nvPr>
        </p:nvSpPr>
        <p:spPr>
          <a:xfrm>
            <a:off x="457200" y="684550"/>
            <a:ext cx="4038600" cy="5441613"/>
          </a:xfrm>
        </p:spPr>
        <p:txBody>
          <a:bodyPr>
            <a:normAutofit fontScale="77500" lnSpcReduction="20000"/>
          </a:bodyPr>
          <a:lstStyle/>
          <a:p>
            <a:r>
              <a:rPr lang="it-IT" sz="2000" dirty="0"/>
              <a:t>ADECCO</a:t>
            </a:r>
          </a:p>
          <a:p>
            <a:r>
              <a:rPr lang="it-IT" sz="2000" dirty="0"/>
              <a:t>AIZOON CONSULTING</a:t>
            </a:r>
          </a:p>
          <a:p>
            <a:r>
              <a:rPr lang="it-IT" sz="2000" dirty="0"/>
              <a:t>ALLEANTIA</a:t>
            </a:r>
          </a:p>
          <a:p>
            <a:r>
              <a:rPr lang="it-IT" sz="2000" dirty="0"/>
              <a:t>ALTAIR</a:t>
            </a:r>
          </a:p>
          <a:p>
            <a:r>
              <a:rPr lang="it-IT" sz="2000" dirty="0"/>
              <a:t>ALUMOTION</a:t>
            </a:r>
          </a:p>
          <a:p>
            <a:r>
              <a:rPr lang="it-IT" sz="2000" dirty="0"/>
              <a:t>BECKHOFF AUTOMATION</a:t>
            </a:r>
          </a:p>
          <a:p>
            <a:r>
              <a:rPr lang="it-IT" sz="2000" dirty="0"/>
              <a:t>BIP</a:t>
            </a:r>
          </a:p>
          <a:p>
            <a:r>
              <a:rPr lang="it-IT" sz="2000" dirty="0"/>
              <a:t>BOSCH</a:t>
            </a:r>
          </a:p>
          <a:p>
            <a:r>
              <a:rPr lang="it-IT" sz="2000" dirty="0"/>
              <a:t>BREMBO</a:t>
            </a:r>
          </a:p>
          <a:p>
            <a:r>
              <a:rPr lang="it-IT" sz="2000" dirty="0"/>
              <a:t>CEFRIEL</a:t>
            </a:r>
          </a:p>
          <a:p>
            <a:r>
              <a:rPr lang="it-IT" sz="2000" dirty="0"/>
              <a:t>COMAU</a:t>
            </a:r>
          </a:p>
          <a:p>
            <a:r>
              <a:rPr lang="it-IT" sz="2000" dirty="0" smtClean="0"/>
              <a:t>CONSOFT SISTEMI</a:t>
            </a:r>
            <a:endParaRPr lang="it-IT" sz="2000" dirty="0"/>
          </a:p>
          <a:p>
            <a:r>
              <a:rPr lang="it-IT" sz="2000" dirty="0"/>
              <a:t>CSMT</a:t>
            </a:r>
          </a:p>
          <a:p>
            <a:r>
              <a:rPr lang="it-IT" sz="2000" dirty="0"/>
              <a:t>ECOLE</a:t>
            </a:r>
          </a:p>
          <a:p>
            <a:r>
              <a:rPr lang="it-IT" sz="2000" dirty="0"/>
              <a:t>ENGINSOFT</a:t>
            </a:r>
          </a:p>
          <a:p>
            <a:r>
              <a:rPr lang="it-IT" sz="2000" dirty="0"/>
              <a:t>FINCONS</a:t>
            </a:r>
          </a:p>
          <a:p>
            <a:r>
              <a:rPr lang="it-IT" sz="2000" dirty="0"/>
              <a:t>FPT INDUSTRIAL</a:t>
            </a:r>
          </a:p>
          <a:p>
            <a:r>
              <a:rPr lang="it-IT" sz="2000" dirty="0"/>
              <a:t>GI GROUP</a:t>
            </a:r>
          </a:p>
          <a:p>
            <a:r>
              <a:rPr lang="it-IT" sz="2000" dirty="0"/>
              <a:t>HITACHI_RAIL</a:t>
            </a:r>
          </a:p>
          <a:p>
            <a:r>
              <a:rPr lang="it-IT" sz="2000" dirty="0"/>
              <a:t>HYPERLEAN</a:t>
            </a:r>
          </a:p>
          <a:p>
            <a:r>
              <a:rPr lang="it-IT" sz="2000" dirty="0"/>
              <a:t>IBM</a:t>
            </a:r>
          </a:p>
        </p:txBody>
      </p:sp>
      <p:sp>
        <p:nvSpPr>
          <p:cNvPr id="9" name="Segnaposto contenuto 5">
            <a:extLst>
              <a:ext uri="{FF2B5EF4-FFF2-40B4-BE49-F238E27FC236}">
                <a16:creationId xmlns:a16="http://schemas.microsoft.com/office/drawing/2014/main" id="{67AABBD3-3C6A-426E-A9F5-030FD6DA4EF7}"/>
              </a:ext>
            </a:extLst>
          </p:cNvPr>
          <p:cNvSpPr txBox="1">
            <a:spLocks/>
          </p:cNvSpPr>
          <p:nvPr/>
        </p:nvSpPr>
        <p:spPr>
          <a:xfrm>
            <a:off x="4648200" y="684550"/>
            <a:ext cx="4038600" cy="5441613"/>
          </a:xfrm>
          <a:prstGeom prst="rect">
            <a:avLst/>
          </a:prstGeom>
        </p:spPr>
        <p:txBody>
          <a:bodyPr>
            <a:normAutofit fontScale="77500" lnSpcReduction="20000"/>
          </a:bodyPr>
          <a:lst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000" dirty="0"/>
              <a:t>INAIL</a:t>
            </a:r>
          </a:p>
          <a:p>
            <a:r>
              <a:rPr lang="it-IT" sz="2000" dirty="0"/>
              <a:t>ITALTEL</a:t>
            </a:r>
          </a:p>
          <a:p>
            <a:r>
              <a:rPr lang="it-IT" sz="2000" dirty="0"/>
              <a:t>KILOMETRO ROSSO</a:t>
            </a:r>
          </a:p>
          <a:p>
            <a:r>
              <a:rPr lang="it-IT" sz="2000" dirty="0"/>
              <a:t>KUKA</a:t>
            </a:r>
          </a:p>
          <a:p>
            <a:r>
              <a:rPr lang="it-IT" sz="2000" dirty="0"/>
              <a:t>MBDA</a:t>
            </a:r>
          </a:p>
          <a:p>
            <a:r>
              <a:rPr lang="it-IT" sz="2000" dirty="0"/>
              <a:t>PARAMETRIC TECHNOLOGY</a:t>
            </a:r>
          </a:p>
          <a:p>
            <a:r>
              <a:rPr lang="it-IT" sz="2000" dirty="0"/>
              <a:t>PRIMA INDUSTRIE</a:t>
            </a:r>
          </a:p>
          <a:p>
            <a:r>
              <a:rPr lang="it-IT" sz="2000" dirty="0"/>
              <a:t>REPLY</a:t>
            </a:r>
          </a:p>
          <a:p>
            <a:r>
              <a:rPr lang="it-IT" sz="2000" dirty="0"/>
              <a:t>RF CELADA</a:t>
            </a:r>
          </a:p>
          <a:p>
            <a:r>
              <a:rPr lang="it-IT" sz="2000" dirty="0"/>
              <a:t>ROCKWELL AUTOMATION</a:t>
            </a:r>
          </a:p>
          <a:p>
            <a:r>
              <a:rPr lang="it-IT" sz="2000" dirty="0"/>
              <a:t>SAP</a:t>
            </a:r>
          </a:p>
          <a:p>
            <a:r>
              <a:rPr lang="it-IT" sz="2000" dirty="0"/>
              <a:t>SEI CONSULTING</a:t>
            </a:r>
          </a:p>
          <a:p>
            <a:r>
              <a:rPr lang="it-IT" sz="2000" dirty="0"/>
              <a:t>SEW_EURODRIVE</a:t>
            </a:r>
          </a:p>
          <a:p>
            <a:r>
              <a:rPr lang="it-IT" sz="2000" dirty="0"/>
              <a:t>SIEMENS</a:t>
            </a:r>
          </a:p>
          <a:p>
            <a:r>
              <a:rPr lang="it-IT" sz="2000" dirty="0"/>
              <a:t>STM</a:t>
            </a:r>
          </a:p>
          <a:p>
            <a:r>
              <a:rPr lang="it-IT" sz="2000" dirty="0"/>
              <a:t>TECHEDGE</a:t>
            </a:r>
          </a:p>
          <a:p>
            <a:r>
              <a:rPr lang="it-IT" sz="2000" dirty="0"/>
              <a:t>TESAR</a:t>
            </a:r>
          </a:p>
          <a:p>
            <a:r>
              <a:rPr lang="it-IT" sz="2000" dirty="0"/>
              <a:t>TRUST4VALUE</a:t>
            </a:r>
          </a:p>
          <a:p>
            <a:r>
              <a:rPr lang="it-IT" sz="2000" dirty="0"/>
              <a:t>UNIBG</a:t>
            </a:r>
          </a:p>
          <a:p>
            <a:r>
              <a:rPr lang="it-IT" sz="2000" dirty="0"/>
              <a:t>UNIBS</a:t>
            </a:r>
          </a:p>
          <a:p>
            <a:r>
              <a:rPr lang="it-IT" sz="2000" dirty="0"/>
              <a:t>UNIPV</a:t>
            </a:r>
          </a:p>
          <a:p>
            <a:r>
              <a:rPr lang="it-IT" sz="2000" dirty="0"/>
              <a:t>WHIRLPOOL</a:t>
            </a:r>
          </a:p>
        </p:txBody>
      </p:sp>
    </p:spTree>
    <p:extLst>
      <p:ext uri="{BB962C8B-B14F-4D97-AF65-F5344CB8AC3E}">
        <p14:creationId xmlns:p14="http://schemas.microsoft.com/office/powerpoint/2010/main" val="1115644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521" y="587694"/>
            <a:ext cx="8581043" cy="637582"/>
          </a:xfrm>
        </p:spPr>
        <p:txBody>
          <a:bodyPr>
            <a:normAutofit/>
          </a:bodyPr>
          <a:lstStyle/>
          <a:p>
            <a:r>
              <a:rPr lang="it-IT" sz="1800" dirty="0"/>
              <a:t>Piantina di Via Durando</a:t>
            </a:r>
          </a:p>
        </p:txBody>
      </p:sp>
      <p:pic>
        <p:nvPicPr>
          <p:cNvPr id="7" name="Segnaposto contenuto 6"/>
          <p:cNvPicPr>
            <a:picLocks noGrp="1" noChangeAspect="1"/>
          </p:cNvPicPr>
          <p:nvPr>
            <p:ph idx="1"/>
          </p:nvPr>
        </p:nvPicPr>
        <p:blipFill>
          <a:blip r:embed="rId2"/>
          <a:stretch>
            <a:fillRect/>
          </a:stretch>
        </p:blipFill>
        <p:spPr>
          <a:xfrm>
            <a:off x="4579042" y="1042219"/>
            <a:ext cx="4290522" cy="5089998"/>
          </a:xfrm>
          <a:prstGeom prst="rect">
            <a:avLst/>
          </a:prstGeom>
        </p:spPr>
      </p:pic>
      <p:sp>
        <p:nvSpPr>
          <p:cNvPr id="4" name="Segnaposto piè di pagina 3"/>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p:cNvSpPr>
            <a:spLocks noGrp="1"/>
          </p:cNvSpPr>
          <p:nvPr>
            <p:ph type="sldNum" sz="quarter" idx="12"/>
          </p:nvPr>
        </p:nvSpPr>
        <p:spPr/>
        <p:txBody>
          <a:bodyPr/>
          <a:lstStyle/>
          <a:p>
            <a:fld id="{7834947A-1B05-2B43-AD85-E646CE852B9E}" type="slidenum">
              <a:rPr lang="it-IT" smtClean="0"/>
              <a:pPr/>
              <a:t>4</a:t>
            </a:fld>
            <a:endParaRPr lang="it-IT" dirty="0"/>
          </a:p>
        </p:txBody>
      </p:sp>
      <p:pic>
        <p:nvPicPr>
          <p:cNvPr id="6" name="Immagine 5"/>
          <p:cNvPicPr>
            <a:picLocks noChangeAspect="1"/>
          </p:cNvPicPr>
          <p:nvPr/>
        </p:nvPicPr>
        <p:blipFill rotWithShape="1">
          <a:blip r:embed="rId3"/>
          <a:srcRect t="1287"/>
          <a:stretch/>
        </p:blipFill>
        <p:spPr>
          <a:xfrm>
            <a:off x="457200" y="1107831"/>
            <a:ext cx="3914775" cy="5030263"/>
          </a:xfrm>
          <a:prstGeom prst="rect">
            <a:avLst/>
          </a:prstGeom>
        </p:spPr>
      </p:pic>
      <p:sp>
        <p:nvSpPr>
          <p:cNvPr id="8" name="Titolo 1">
            <a:extLst>
              <a:ext uri="{FF2B5EF4-FFF2-40B4-BE49-F238E27FC236}">
                <a16:creationId xmlns:a16="http://schemas.microsoft.com/office/drawing/2014/main" id="{E94D19E7-DBFE-D249-9999-624422220D76}"/>
              </a:ext>
            </a:extLst>
          </p:cNvPr>
          <p:cNvSpPr txBox="1">
            <a:spLocks/>
          </p:cNvSpPr>
          <p:nvPr/>
        </p:nvSpPr>
        <p:spPr>
          <a:xfrm>
            <a:off x="288521" y="139166"/>
            <a:ext cx="8581043" cy="637582"/>
          </a:xfrm>
          <a:prstGeom prst="rect">
            <a:avLst/>
          </a:prstGeom>
        </p:spPr>
        <p:txBody>
          <a:bodyPr vert="horz" lIns="91440" tIns="45720" rIns="91440" bIns="45720" rtlCol="0" anchor="t" anchorCtr="0">
            <a:normAutofit/>
          </a:bodyPr>
          <a:lstStyle>
            <a:lvl1pPr marL="0" indent="0" algn="l" defTabSz="457200" rtl="0" eaLnBrk="1" latinLnBrk="0" hangingPunct="1">
              <a:spcBef>
                <a:spcPct val="0"/>
              </a:spcBef>
              <a:buNone/>
              <a:defRPr sz="2200" b="1" kern="1200">
                <a:solidFill>
                  <a:schemeClr val="tx2"/>
                </a:solidFill>
                <a:latin typeface="Arial"/>
                <a:ea typeface="+mj-ea"/>
                <a:cs typeface="Arial"/>
              </a:defRPr>
            </a:lvl1pPr>
          </a:lstStyle>
          <a:p>
            <a:r>
              <a:rPr lang="it-IT" dirty="0" smtClean="0"/>
              <a:t>MADE– </a:t>
            </a:r>
            <a:r>
              <a:rPr lang="it-IT" dirty="0"/>
              <a:t>Strutture Dedicate</a:t>
            </a:r>
          </a:p>
        </p:txBody>
      </p:sp>
    </p:spTree>
    <p:extLst>
      <p:ext uri="{BB962C8B-B14F-4D97-AF65-F5344CB8AC3E}">
        <p14:creationId xmlns:p14="http://schemas.microsoft.com/office/powerpoint/2010/main" val="336034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MADE </a:t>
            </a:r>
            <a:r>
              <a:rPr lang="it-IT" dirty="0"/>
              <a:t>– Strutture Dedicate</a:t>
            </a:r>
            <a:endParaRPr lang="en-GB" dirty="0"/>
          </a:p>
        </p:txBody>
      </p:sp>
      <p:sp>
        <p:nvSpPr>
          <p:cNvPr id="4" name="Segnaposto piè di pagina 3"/>
          <p:cNvSpPr>
            <a:spLocks noGrp="1"/>
          </p:cNvSpPr>
          <p:nvPr>
            <p:ph type="ftr" sz="quarter" idx="11"/>
          </p:nvPr>
        </p:nvSpPr>
        <p:spPr/>
        <p:txBody>
          <a:bodyPr/>
          <a:lstStyle/>
          <a:p>
            <a:r>
              <a:rPr lang="it-IT"/>
              <a:t>CONFIDENZIALE - DIFFUSIONE LIMITATA AL RICEVENTE</a:t>
            </a:r>
            <a:endParaRPr lang="it-IT" dirty="0"/>
          </a:p>
        </p:txBody>
      </p:sp>
      <p:sp>
        <p:nvSpPr>
          <p:cNvPr id="5" name="Segnaposto numero diapositiva 4"/>
          <p:cNvSpPr>
            <a:spLocks noGrp="1"/>
          </p:cNvSpPr>
          <p:nvPr>
            <p:ph type="sldNum" sz="quarter" idx="12"/>
          </p:nvPr>
        </p:nvSpPr>
        <p:spPr/>
        <p:txBody>
          <a:bodyPr/>
          <a:lstStyle/>
          <a:p>
            <a:fld id="{7834947A-1B05-2B43-AD85-E646CE852B9E}" type="slidenum">
              <a:rPr lang="it-IT" smtClean="0"/>
              <a:pPr/>
              <a:t>5</a:t>
            </a:fld>
            <a:endParaRPr lang="it-IT" dirty="0"/>
          </a:p>
        </p:txBody>
      </p:sp>
      <p:pic>
        <p:nvPicPr>
          <p:cNvPr id="6" name="Immagine 5"/>
          <p:cNvPicPr>
            <a:picLocks noChangeAspect="1"/>
          </p:cNvPicPr>
          <p:nvPr/>
        </p:nvPicPr>
        <p:blipFill>
          <a:blip r:embed="rId2"/>
          <a:stretch>
            <a:fillRect/>
          </a:stretch>
        </p:blipFill>
        <p:spPr>
          <a:xfrm>
            <a:off x="543440" y="1073858"/>
            <a:ext cx="5385411" cy="4132171"/>
          </a:xfrm>
          <a:prstGeom prst="rect">
            <a:avLst/>
          </a:prstGeom>
        </p:spPr>
      </p:pic>
      <p:sp>
        <p:nvSpPr>
          <p:cNvPr id="7" name="CasellaDiTesto 6">
            <a:extLst>
              <a:ext uri="{FF2B5EF4-FFF2-40B4-BE49-F238E27FC236}">
                <a16:creationId xmlns:a16="http://schemas.microsoft.com/office/drawing/2014/main" id="{F6053A8F-0EF6-4D1D-8C13-E693569DC14A}"/>
              </a:ext>
            </a:extLst>
          </p:cNvPr>
          <p:cNvSpPr txBox="1"/>
          <p:nvPr/>
        </p:nvSpPr>
        <p:spPr>
          <a:xfrm>
            <a:off x="6032090" y="1001038"/>
            <a:ext cx="2964426" cy="4524315"/>
          </a:xfrm>
          <a:prstGeom prst="rect">
            <a:avLst/>
          </a:prstGeom>
          <a:noFill/>
        </p:spPr>
        <p:txBody>
          <a:bodyPr wrap="square" rtlCol="0">
            <a:spAutoFit/>
          </a:bodyPr>
          <a:lstStyle/>
          <a:p>
            <a:pPr algn="just"/>
            <a:r>
              <a:rPr lang="it-IT" i="1" dirty="0"/>
              <a:t>Made in </a:t>
            </a:r>
            <a:r>
              <a:rPr lang="it-IT" i="1" dirty="0" err="1"/>
              <a:t>Italy</a:t>
            </a:r>
            <a:r>
              <a:rPr lang="it-IT" i="1" dirty="0"/>
              <a:t> 4.0 </a:t>
            </a:r>
            <a:r>
              <a:rPr lang="it-IT" dirty="0"/>
              <a:t>è stato progettato</a:t>
            </a:r>
            <a:r>
              <a:rPr lang="it-IT" b="1" i="1" dirty="0"/>
              <a:t> </a:t>
            </a:r>
            <a:r>
              <a:rPr lang="it-IT" dirty="0"/>
              <a:t>con un layout fisico </a:t>
            </a:r>
            <a:r>
              <a:rPr lang="it-IT" b="1" dirty="0"/>
              <a:t>a isole dimostrative </a:t>
            </a:r>
            <a:r>
              <a:rPr lang="it-IT" dirty="0"/>
              <a:t>che consentono l’implementazione di </a:t>
            </a:r>
            <a:r>
              <a:rPr lang="it-IT" i="1" dirty="0"/>
              <a:t>use case</a:t>
            </a:r>
            <a:r>
              <a:rPr lang="it-IT" dirty="0"/>
              <a:t> </a:t>
            </a:r>
          </a:p>
          <a:p>
            <a:pPr algn="just"/>
            <a:endParaRPr lang="it-IT" dirty="0"/>
          </a:p>
          <a:p>
            <a:r>
              <a:rPr lang="it-IT" dirty="0"/>
              <a:t>La struttura modulare a isole garantisce flessibilità e ampiezza del portfolio abilitando:</a:t>
            </a:r>
          </a:p>
          <a:p>
            <a:pPr marL="342900" indent="-342900">
              <a:buFont typeface="+mj-lt"/>
              <a:buAutoNum type="arabicPeriod"/>
            </a:pPr>
            <a:r>
              <a:rPr lang="it-IT" dirty="0"/>
              <a:t>l’evoluzione tecnologica degli use case</a:t>
            </a:r>
          </a:p>
          <a:p>
            <a:pPr marL="342900" indent="-342900">
              <a:buFont typeface="+mj-lt"/>
              <a:buAutoNum type="arabicPeriod"/>
            </a:pPr>
            <a:r>
              <a:rPr lang="it-IT" dirty="0"/>
              <a:t>la modifica della struttura stessa del CC secondo le esigenze di mercato </a:t>
            </a:r>
          </a:p>
        </p:txBody>
      </p:sp>
      <p:sp>
        <p:nvSpPr>
          <p:cNvPr id="9" name="Titolo 1"/>
          <p:cNvSpPr txBox="1">
            <a:spLocks/>
          </p:cNvSpPr>
          <p:nvPr/>
        </p:nvSpPr>
        <p:spPr>
          <a:xfrm>
            <a:off x="440919" y="529550"/>
            <a:ext cx="8581043" cy="637582"/>
          </a:xfrm>
          <a:prstGeom prst="rect">
            <a:avLst/>
          </a:prstGeom>
        </p:spPr>
        <p:txBody>
          <a:bodyPr vert="horz" lIns="91440" tIns="45720" rIns="91440" bIns="45720" rtlCol="0" anchor="t" anchorCtr="0">
            <a:normAutofit/>
          </a:bodyPr>
          <a:lstStyle>
            <a:lvl1pPr marL="0" indent="0" algn="l" defTabSz="457200" rtl="0" eaLnBrk="1" latinLnBrk="0" hangingPunct="1">
              <a:spcBef>
                <a:spcPct val="0"/>
              </a:spcBef>
              <a:buNone/>
              <a:defRPr sz="2200" b="1" kern="1200">
                <a:solidFill>
                  <a:schemeClr val="tx2"/>
                </a:solidFill>
                <a:latin typeface="Arial"/>
                <a:ea typeface="+mj-ea"/>
                <a:cs typeface="Arial"/>
              </a:defRPr>
            </a:lvl1pPr>
          </a:lstStyle>
          <a:p>
            <a:r>
              <a:rPr lang="it-IT" sz="1800" dirty="0"/>
              <a:t>Piantina di Via Durando</a:t>
            </a:r>
          </a:p>
        </p:txBody>
      </p:sp>
    </p:spTree>
    <p:extLst>
      <p:ext uri="{BB962C8B-B14F-4D97-AF65-F5344CB8AC3E}">
        <p14:creationId xmlns:p14="http://schemas.microsoft.com/office/powerpoint/2010/main" val="3070692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54209-9DD9-BA47-9574-389625073119}"/>
              </a:ext>
            </a:extLst>
          </p:cNvPr>
          <p:cNvSpPr>
            <a:spLocks noGrp="1"/>
          </p:cNvSpPr>
          <p:nvPr>
            <p:ph type="title"/>
          </p:nvPr>
        </p:nvSpPr>
        <p:spPr/>
        <p:txBody>
          <a:bodyPr/>
          <a:lstStyle/>
          <a:p>
            <a:r>
              <a:rPr lang="it-IT" dirty="0" smtClean="0"/>
              <a:t>MADE </a:t>
            </a:r>
            <a:r>
              <a:rPr lang="it-IT" dirty="0"/>
              <a:t>– </a:t>
            </a:r>
            <a:r>
              <a:rPr lang="it-IT" dirty="0" smtClean="0"/>
              <a:t>Spazio disponibile</a:t>
            </a:r>
            <a:endParaRPr lang="it-IT" dirty="0"/>
          </a:p>
        </p:txBody>
      </p:sp>
      <p:sp>
        <p:nvSpPr>
          <p:cNvPr id="4" name="Segnaposto piè di pagina 3">
            <a:extLst>
              <a:ext uri="{FF2B5EF4-FFF2-40B4-BE49-F238E27FC236}">
                <a16:creationId xmlns:a16="http://schemas.microsoft.com/office/drawing/2014/main" id="{709102D4-F5F1-C44B-8D47-D3FBA9A3DB32}"/>
              </a:ext>
            </a:extLst>
          </p:cNvPr>
          <p:cNvSpPr>
            <a:spLocks noGrp="1"/>
          </p:cNvSpPr>
          <p:nvPr>
            <p:ph type="ftr" sz="quarter" idx="11"/>
          </p:nvPr>
        </p:nvSpPr>
        <p:spPr/>
        <p:txBody>
          <a:bodyPr/>
          <a:lstStyle/>
          <a:p>
            <a:r>
              <a:rPr lang="it-IT" dirty="0"/>
              <a:t>CONFIDENZIALE - DIFFUSIONE LIMITATA AL RICEVENTE</a:t>
            </a:r>
          </a:p>
        </p:txBody>
      </p:sp>
      <p:sp>
        <p:nvSpPr>
          <p:cNvPr id="5" name="Segnaposto numero diapositiva 4">
            <a:extLst>
              <a:ext uri="{FF2B5EF4-FFF2-40B4-BE49-F238E27FC236}">
                <a16:creationId xmlns:a16="http://schemas.microsoft.com/office/drawing/2014/main" id="{5C4AFC66-938D-DB46-9F29-60A882E0B9BA}"/>
              </a:ext>
            </a:extLst>
          </p:cNvPr>
          <p:cNvSpPr>
            <a:spLocks noGrp="1"/>
          </p:cNvSpPr>
          <p:nvPr>
            <p:ph type="sldNum" sz="quarter" idx="12"/>
          </p:nvPr>
        </p:nvSpPr>
        <p:spPr/>
        <p:txBody>
          <a:bodyPr/>
          <a:lstStyle/>
          <a:p>
            <a:fld id="{7834947A-1B05-2B43-AD85-E646CE852B9E}" type="slidenum">
              <a:rPr lang="it-IT" smtClean="0"/>
              <a:pPr/>
              <a:t>6</a:t>
            </a:fld>
            <a:endParaRPr lang="it-IT" dirty="0"/>
          </a:p>
        </p:txBody>
      </p:sp>
      <p:pic>
        <p:nvPicPr>
          <p:cNvPr id="3" name="Immagine 2"/>
          <p:cNvPicPr>
            <a:picLocks noChangeAspect="1"/>
          </p:cNvPicPr>
          <p:nvPr/>
        </p:nvPicPr>
        <p:blipFill>
          <a:blip r:embed="rId2"/>
          <a:stretch>
            <a:fillRect/>
          </a:stretch>
        </p:blipFill>
        <p:spPr>
          <a:xfrm>
            <a:off x="1454047" y="589006"/>
            <a:ext cx="5660166" cy="5639407"/>
          </a:xfrm>
          <a:prstGeom prst="rect">
            <a:avLst/>
          </a:prstGeom>
        </p:spPr>
      </p:pic>
      <p:sp>
        <p:nvSpPr>
          <p:cNvPr id="7" name="Rettangolo 6"/>
          <p:cNvSpPr/>
          <p:nvPr/>
        </p:nvSpPr>
        <p:spPr>
          <a:xfrm>
            <a:off x="2960557" y="3408709"/>
            <a:ext cx="2953063" cy="27597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p:cNvCxnSpPr/>
          <p:nvPr/>
        </p:nvCxnSpPr>
        <p:spPr>
          <a:xfrm flipH="1">
            <a:off x="5913620" y="3072984"/>
            <a:ext cx="1701383" cy="14090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Segnaposto contenuto 2">
            <a:extLst>
              <a:ext uri="{FF2B5EF4-FFF2-40B4-BE49-F238E27FC236}">
                <a16:creationId xmlns:a16="http://schemas.microsoft.com/office/drawing/2014/main" id="{CA23B19A-4CEC-BE43-A705-B8B3D7BAD3E8}"/>
              </a:ext>
            </a:extLst>
          </p:cNvPr>
          <p:cNvSpPr>
            <a:spLocks noGrp="1"/>
          </p:cNvSpPr>
          <p:nvPr>
            <p:ph idx="1"/>
          </p:nvPr>
        </p:nvSpPr>
        <p:spPr>
          <a:xfrm>
            <a:off x="7615003" y="2890174"/>
            <a:ext cx="1540927" cy="365619"/>
          </a:xfrm>
        </p:spPr>
        <p:txBody>
          <a:bodyPr>
            <a:normAutofit/>
          </a:bodyPr>
          <a:lstStyle/>
          <a:p>
            <a:pPr algn="just"/>
            <a:r>
              <a:rPr lang="it-IT" dirty="0"/>
              <a:t>c</a:t>
            </a:r>
            <a:r>
              <a:rPr lang="it-IT" dirty="0" smtClean="0"/>
              <a:t>irca 2000 mq</a:t>
            </a:r>
            <a:endParaRPr lang="it-IT" dirty="0"/>
          </a:p>
        </p:txBody>
      </p:sp>
    </p:spTree>
    <p:extLst>
      <p:ext uri="{BB962C8B-B14F-4D97-AF65-F5344CB8AC3E}">
        <p14:creationId xmlns:p14="http://schemas.microsoft.com/office/powerpoint/2010/main" val="351226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54209-9DD9-BA47-9574-389625073119}"/>
              </a:ext>
            </a:extLst>
          </p:cNvPr>
          <p:cNvSpPr>
            <a:spLocks noGrp="1"/>
          </p:cNvSpPr>
          <p:nvPr>
            <p:ph type="title"/>
          </p:nvPr>
        </p:nvSpPr>
        <p:spPr/>
        <p:txBody>
          <a:bodyPr/>
          <a:lstStyle/>
          <a:p>
            <a:r>
              <a:rPr lang="it-IT" dirty="0" smtClean="0"/>
              <a:t>MADE– Stato attuale degli spazi</a:t>
            </a:r>
            <a:endParaRPr lang="it-IT" dirty="0"/>
          </a:p>
        </p:txBody>
      </p:sp>
      <p:sp>
        <p:nvSpPr>
          <p:cNvPr id="4" name="Segnaposto piè di pagina 3">
            <a:extLst>
              <a:ext uri="{FF2B5EF4-FFF2-40B4-BE49-F238E27FC236}">
                <a16:creationId xmlns:a16="http://schemas.microsoft.com/office/drawing/2014/main" id="{709102D4-F5F1-C44B-8D47-D3FBA9A3DB32}"/>
              </a:ext>
            </a:extLst>
          </p:cNvPr>
          <p:cNvSpPr>
            <a:spLocks noGrp="1"/>
          </p:cNvSpPr>
          <p:nvPr>
            <p:ph type="ftr" sz="quarter" idx="11"/>
          </p:nvPr>
        </p:nvSpPr>
        <p:spPr/>
        <p:txBody>
          <a:bodyPr/>
          <a:lstStyle/>
          <a:p>
            <a:r>
              <a:rPr lang="it-IT" dirty="0"/>
              <a:t>CONFIDENZIALE - DIFFUSIONE LIMITATA AL RICEVENTE</a:t>
            </a:r>
          </a:p>
        </p:txBody>
      </p:sp>
      <p:sp>
        <p:nvSpPr>
          <p:cNvPr id="5" name="Segnaposto numero diapositiva 4">
            <a:extLst>
              <a:ext uri="{FF2B5EF4-FFF2-40B4-BE49-F238E27FC236}">
                <a16:creationId xmlns:a16="http://schemas.microsoft.com/office/drawing/2014/main" id="{5C4AFC66-938D-DB46-9F29-60A882E0B9BA}"/>
              </a:ext>
            </a:extLst>
          </p:cNvPr>
          <p:cNvSpPr>
            <a:spLocks noGrp="1"/>
          </p:cNvSpPr>
          <p:nvPr>
            <p:ph type="sldNum" sz="quarter" idx="12"/>
          </p:nvPr>
        </p:nvSpPr>
        <p:spPr/>
        <p:txBody>
          <a:bodyPr/>
          <a:lstStyle/>
          <a:p>
            <a:fld id="{7834947A-1B05-2B43-AD85-E646CE852B9E}" type="slidenum">
              <a:rPr lang="it-IT" smtClean="0"/>
              <a:pPr/>
              <a:t>7</a:t>
            </a:fld>
            <a:endParaRPr lang="it-IT" dirty="0"/>
          </a:p>
        </p:txBody>
      </p:sp>
      <p:pic>
        <p:nvPicPr>
          <p:cNvPr id="3" name="Immagine 2"/>
          <p:cNvPicPr>
            <a:picLocks noChangeAspect="1"/>
          </p:cNvPicPr>
          <p:nvPr/>
        </p:nvPicPr>
        <p:blipFill>
          <a:blip r:embed="rId2"/>
          <a:stretch>
            <a:fillRect/>
          </a:stretch>
        </p:blipFill>
        <p:spPr>
          <a:xfrm>
            <a:off x="363541" y="776747"/>
            <a:ext cx="5324570" cy="3996731"/>
          </a:xfrm>
          <a:prstGeom prst="rect">
            <a:avLst/>
          </a:prstGeom>
        </p:spPr>
      </p:pic>
      <p:pic>
        <p:nvPicPr>
          <p:cNvPr id="6" name="Immagine 5"/>
          <p:cNvPicPr>
            <a:picLocks noChangeAspect="1"/>
          </p:cNvPicPr>
          <p:nvPr/>
        </p:nvPicPr>
        <p:blipFill>
          <a:blip r:embed="rId3"/>
          <a:stretch>
            <a:fillRect/>
          </a:stretch>
        </p:blipFill>
        <p:spPr>
          <a:xfrm>
            <a:off x="5748728" y="1720114"/>
            <a:ext cx="3395272" cy="4523289"/>
          </a:xfrm>
          <a:prstGeom prst="rect">
            <a:avLst/>
          </a:prstGeom>
        </p:spPr>
      </p:pic>
    </p:spTree>
    <p:extLst>
      <p:ext uri="{BB962C8B-B14F-4D97-AF65-F5344CB8AC3E}">
        <p14:creationId xmlns:p14="http://schemas.microsoft.com/office/powerpoint/2010/main" val="1089626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0F89D6CB-6706-B145-BFB2-FC6FADCC7802}"/>
              </a:ext>
            </a:extLst>
          </p:cNvPr>
          <p:cNvGraphicFramePr>
            <a:graphicFrameLocks noGrp="1"/>
          </p:cNvGraphicFramePr>
          <p:nvPr>
            <p:ph idx="1"/>
            <p:extLst>
              <p:ext uri="{D42A27DB-BD31-4B8C-83A1-F6EECF244321}">
                <p14:modId xmlns:p14="http://schemas.microsoft.com/office/powerpoint/2010/main" val="3210867862"/>
              </p:ext>
            </p:extLst>
          </p:nvPr>
        </p:nvGraphicFramePr>
        <p:xfrm>
          <a:off x="1115488" y="1666945"/>
          <a:ext cx="6927108" cy="317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6B2ED7F6-072B-C949-9A49-B0A32D59DC3E}"/>
              </a:ext>
            </a:extLst>
          </p:cNvPr>
          <p:cNvSpPr>
            <a:spLocks noGrp="1"/>
          </p:cNvSpPr>
          <p:nvPr>
            <p:ph type="sldNum" sz="quarter" idx="12"/>
          </p:nvPr>
        </p:nvSpPr>
        <p:spPr/>
        <p:txBody>
          <a:bodyPr/>
          <a:lstStyle/>
          <a:p>
            <a:fld id="{7834947A-1B05-2B43-AD85-E646CE852B9E}" type="slidenum">
              <a:rPr lang="it-IT" smtClean="0"/>
              <a:pPr/>
              <a:t>8</a:t>
            </a:fld>
            <a:endParaRPr lang="it-IT" dirty="0"/>
          </a:p>
        </p:txBody>
      </p:sp>
      <p:sp>
        <p:nvSpPr>
          <p:cNvPr id="5" name="Segnaposto piè di pagina 4">
            <a:extLst>
              <a:ext uri="{FF2B5EF4-FFF2-40B4-BE49-F238E27FC236}">
                <a16:creationId xmlns:a16="http://schemas.microsoft.com/office/drawing/2014/main" id="{5AFD6C55-0DF4-7A41-B96E-2B0CC457395A}"/>
              </a:ext>
            </a:extLst>
          </p:cNvPr>
          <p:cNvSpPr>
            <a:spLocks noGrp="1"/>
          </p:cNvSpPr>
          <p:nvPr>
            <p:ph type="ftr" sz="quarter" idx="11"/>
          </p:nvPr>
        </p:nvSpPr>
        <p:spPr/>
        <p:txBody>
          <a:bodyPr/>
          <a:lstStyle/>
          <a:p>
            <a:r>
              <a:rPr lang="it-IT"/>
              <a:t>CONFIDENZIALE - DIFFUSIONE LIMITATA AL RICEVENTE</a:t>
            </a:r>
            <a:endParaRPr lang="it-IT" dirty="0"/>
          </a:p>
        </p:txBody>
      </p:sp>
      <p:sp>
        <p:nvSpPr>
          <p:cNvPr id="7" name="Titolo 1">
            <a:extLst>
              <a:ext uri="{FF2B5EF4-FFF2-40B4-BE49-F238E27FC236}">
                <a16:creationId xmlns:a16="http://schemas.microsoft.com/office/drawing/2014/main" id="{40754209-9DD9-BA47-9574-389625073119}"/>
              </a:ext>
            </a:extLst>
          </p:cNvPr>
          <p:cNvSpPr txBox="1">
            <a:spLocks/>
          </p:cNvSpPr>
          <p:nvPr/>
        </p:nvSpPr>
        <p:spPr>
          <a:xfrm>
            <a:off x="440921" y="291566"/>
            <a:ext cx="8581043" cy="637582"/>
          </a:xfrm>
          <a:prstGeom prst="rect">
            <a:avLst/>
          </a:prstGeom>
        </p:spPr>
        <p:txBody>
          <a:bodyPr vert="horz" lIns="91440" tIns="45720" rIns="91440" bIns="45720" rtlCol="0" anchor="t" anchorCtr="0">
            <a:normAutofit/>
          </a:bodyPr>
          <a:lstStyle>
            <a:lvl1pPr marL="0" indent="0" algn="l" defTabSz="457200" rtl="0" eaLnBrk="1" latinLnBrk="0" hangingPunct="1">
              <a:spcBef>
                <a:spcPct val="0"/>
              </a:spcBef>
              <a:buNone/>
              <a:defRPr sz="2200" b="1" kern="1200">
                <a:solidFill>
                  <a:schemeClr val="tx2"/>
                </a:solidFill>
                <a:latin typeface="Arial"/>
                <a:ea typeface="+mj-ea"/>
                <a:cs typeface="Arial"/>
              </a:defRPr>
            </a:lvl1pPr>
          </a:lstStyle>
          <a:p>
            <a:r>
              <a:rPr lang="it-IT" dirty="0" smtClean="0"/>
              <a:t>MADE– </a:t>
            </a:r>
            <a:r>
              <a:rPr lang="it-IT" dirty="0"/>
              <a:t>Le sfide delle PMI </a:t>
            </a:r>
          </a:p>
        </p:txBody>
      </p:sp>
    </p:spTree>
    <p:extLst>
      <p:ext uri="{BB962C8B-B14F-4D97-AF65-F5344CB8AC3E}">
        <p14:creationId xmlns:p14="http://schemas.microsoft.com/office/powerpoint/2010/main" val="957050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9">
            <a:extLst>
              <a:ext uri="{FF2B5EF4-FFF2-40B4-BE49-F238E27FC236}">
                <a16:creationId xmlns:a16="http://schemas.microsoft.com/office/drawing/2014/main" id="{41EBBB83-6633-D94F-BB5F-CC84ECC0C374}"/>
              </a:ext>
            </a:extLst>
          </p:cNvPr>
          <p:cNvGraphicFramePr>
            <a:graphicFrameLocks noGrp="1"/>
          </p:cNvGraphicFramePr>
          <p:nvPr>
            <p:ph idx="1"/>
            <p:extLst>
              <p:ext uri="{D42A27DB-BD31-4B8C-83A1-F6EECF244321}">
                <p14:modId xmlns:p14="http://schemas.microsoft.com/office/powerpoint/2010/main" val="1737041191"/>
              </p:ext>
            </p:extLst>
          </p:nvPr>
        </p:nvGraphicFramePr>
        <p:xfrm>
          <a:off x="288521" y="776748"/>
          <a:ext cx="8581043" cy="523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E7FBAB43-DBF5-3644-A8CB-3743DA7483FC}"/>
              </a:ext>
            </a:extLst>
          </p:cNvPr>
          <p:cNvSpPr>
            <a:spLocks noGrp="1"/>
          </p:cNvSpPr>
          <p:nvPr>
            <p:ph type="ftr" sz="quarter" idx="11"/>
          </p:nvPr>
        </p:nvSpPr>
        <p:spPr/>
        <p:txBody>
          <a:bodyPr/>
          <a:lstStyle/>
          <a:p>
            <a:r>
              <a:rPr lang="it-IT"/>
              <a:t>CONFIDENZIALE - DIFFUSIONE LIMITATA AL RICEVENTE</a:t>
            </a:r>
            <a:endParaRPr lang="it-IT" dirty="0"/>
          </a:p>
        </p:txBody>
      </p:sp>
      <p:sp>
        <p:nvSpPr>
          <p:cNvPr id="3" name="Segnaposto numero diapositiva 2">
            <a:extLst>
              <a:ext uri="{FF2B5EF4-FFF2-40B4-BE49-F238E27FC236}">
                <a16:creationId xmlns:a16="http://schemas.microsoft.com/office/drawing/2014/main" id="{24B74774-22C7-9146-B899-8B0C81FBCB50}"/>
              </a:ext>
            </a:extLst>
          </p:cNvPr>
          <p:cNvSpPr>
            <a:spLocks noGrp="1"/>
          </p:cNvSpPr>
          <p:nvPr>
            <p:ph type="sldNum" sz="quarter" idx="12"/>
          </p:nvPr>
        </p:nvSpPr>
        <p:spPr/>
        <p:txBody>
          <a:bodyPr/>
          <a:lstStyle/>
          <a:p>
            <a:fld id="{7834947A-1B05-2B43-AD85-E646CE852B9E}" type="slidenum">
              <a:rPr lang="it-IT" smtClean="0"/>
              <a:pPr/>
              <a:t>9</a:t>
            </a:fld>
            <a:endParaRPr lang="it-IT" dirty="0"/>
          </a:p>
        </p:txBody>
      </p:sp>
      <p:sp>
        <p:nvSpPr>
          <p:cNvPr id="5" name="Rettangolo con angoli arrotondati 4">
            <a:extLst>
              <a:ext uri="{FF2B5EF4-FFF2-40B4-BE49-F238E27FC236}">
                <a16:creationId xmlns:a16="http://schemas.microsoft.com/office/drawing/2014/main" id="{4ED5C75C-25F1-4080-A70C-A43F7E3E9883}"/>
              </a:ext>
            </a:extLst>
          </p:cNvPr>
          <p:cNvSpPr/>
          <p:nvPr/>
        </p:nvSpPr>
        <p:spPr>
          <a:xfrm>
            <a:off x="430924" y="1177159"/>
            <a:ext cx="4803228" cy="164913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30B939D-0AA5-4B30-B00D-2A3E1D473B4A}"/>
              </a:ext>
            </a:extLst>
          </p:cNvPr>
          <p:cNvSpPr txBox="1"/>
          <p:nvPr/>
        </p:nvSpPr>
        <p:spPr>
          <a:xfrm>
            <a:off x="5454869" y="1702676"/>
            <a:ext cx="2911365" cy="369332"/>
          </a:xfrm>
          <a:prstGeom prst="rect">
            <a:avLst/>
          </a:prstGeom>
          <a:noFill/>
        </p:spPr>
        <p:txBody>
          <a:bodyPr wrap="square" rtlCol="0">
            <a:spAutoFit/>
          </a:bodyPr>
          <a:lstStyle/>
          <a:p>
            <a:r>
              <a:rPr lang="it-IT" dirty="0">
                <a:solidFill>
                  <a:srgbClr val="FF0000"/>
                </a:solidFill>
              </a:rPr>
              <a:t>Orientamento alle imprese</a:t>
            </a:r>
          </a:p>
        </p:txBody>
      </p:sp>
      <p:sp>
        <p:nvSpPr>
          <p:cNvPr id="8" name="Titolo 1">
            <a:extLst>
              <a:ext uri="{FF2B5EF4-FFF2-40B4-BE49-F238E27FC236}">
                <a16:creationId xmlns:a16="http://schemas.microsoft.com/office/drawing/2014/main" id="{40754209-9DD9-BA47-9574-389625073119}"/>
              </a:ext>
            </a:extLst>
          </p:cNvPr>
          <p:cNvSpPr txBox="1">
            <a:spLocks/>
          </p:cNvSpPr>
          <p:nvPr/>
        </p:nvSpPr>
        <p:spPr>
          <a:xfrm>
            <a:off x="440921" y="291566"/>
            <a:ext cx="8581043" cy="637582"/>
          </a:xfrm>
          <a:prstGeom prst="rect">
            <a:avLst/>
          </a:prstGeom>
        </p:spPr>
        <p:txBody>
          <a:bodyPr vert="horz" lIns="91440" tIns="45720" rIns="91440" bIns="45720" rtlCol="0" anchor="t" anchorCtr="0">
            <a:normAutofit/>
          </a:bodyPr>
          <a:lstStyle>
            <a:lvl1pPr marL="0" indent="0" algn="l" defTabSz="457200" rtl="0" eaLnBrk="1" latinLnBrk="0" hangingPunct="1">
              <a:spcBef>
                <a:spcPct val="0"/>
              </a:spcBef>
              <a:buNone/>
              <a:defRPr sz="2200" b="1" kern="1200">
                <a:solidFill>
                  <a:schemeClr val="tx2"/>
                </a:solidFill>
                <a:latin typeface="Arial"/>
                <a:ea typeface="+mj-ea"/>
                <a:cs typeface="Arial"/>
              </a:defRPr>
            </a:lvl1pPr>
          </a:lstStyle>
          <a:p>
            <a:r>
              <a:rPr lang="it-IT" dirty="0" smtClean="0"/>
              <a:t>MADE </a:t>
            </a:r>
            <a:r>
              <a:rPr lang="it-IT" dirty="0"/>
              <a:t>– Servizi e attività</a:t>
            </a:r>
          </a:p>
        </p:txBody>
      </p:sp>
    </p:spTree>
    <p:extLst>
      <p:ext uri="{BB962C8B-B14F-4D97-AF65-F5344CB8AC3E}">
        <p14:creationId xmlns:p14="http://schemas.microsoft.com/office/powerpoint/2010/main" val="1893546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POLI</Template>
  <TotalTime>608</TotalTime>
  <Words>2459</Words>
  <Application>Microsoft Office PowerPoint</Application>
  <PresentationFormat>Presentazione su schermo (4:3)</PresentationFormat>
  <Paragraphs>361</Paragraphs>
  <Slides>28</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28</vt:i4>
      </vt:variant>
    </vt:vector>
  </HeadingPairs>
  <TitlesOfParts>
    <vt:vector size="32" baseType="lpstr">
      <vt:lpstr>Arial</vt:lpstr>
      <vt:lpstr>Calibri</vt:lpstr>
      <vt:lpstr>Wingdings</vt:lpstr>
      <vt:lpstr>POLI</vt:lpstr>
      <vt:lpstr>MADE  Competence Center nazionale su  Cyber-Physical Production Systems (Tecnologie digitali a supporto della fabbrica)</vt:lpstr>
      <vt:lpstr>MADE - Key Numbers sui tre anni</vt:lpstr>
      <vt:lpstr>MADE– I Partner</vt:lpstr>
      <vt:lpstr>Piantina di Via Durando</vt:lpstr>
      <vt:lpstr>MADE – Strutture Dedicate</vt:lpstr>
      <vt:lpstr>MADE – Spazio disponibile</vt:lpstr>
      <vt:lpstr>MADE– Stato attuale degli spazi</vt:lpstr>
      <vt:lpstr>Presentazione standard di PowerPoint</vt:lpstr>
      <vt:lpstr>Presentazione standard di PowerPoint</vt:lpstr>
      <vt:lpstr>Presentazione standard di PowerPoint</vt:lpstr>
      <vt:lpstr>Presentazione standard di PowerPoint</vt:lpstr>
      <vt:lpstr>MADE- Elementi caratterizzanti </vt:lpstr>
      <vt:lpstr>MADE –Use Cases:</vt:lpstr>
      <vt:lpstr>Dimensioni tecnologiche presenti negli Use Cases</vt:lpstr>
      <vt:lpstr>UC1: Virtual design e sviluppo prodotto</vt:lpstr>
      <vt:lpstr>UC2: Energy monitoring and energy saving  </vt:lpstr>
      <vt:lpstr>UC3: Monitoraggio e controllo remoto real‐time dell’impianto </vt:lpstr>
      <vt:lpstr>UC4: Tracciatura di prodotto e gestione della qualità in linee discrete  </vt:lpstr>
      <vt:lpstr>UC5: Intelligent worker assistance system</vt:lpstr>
      <vt:lpstr>UC6: Digital backbone e prodotto come centro di informazione </vt:lpstr>
      <vt:lpstr>UC7: Manutenzione 4.0</vt:lpstr>
      <vt:lpstr>UC8: Smart Additive Manufacturing</vt:lpstr>
      <vt:lpstr>UC9: Lean4.0   </vt:lpstr>
      <vt:lpstr>UC10: Robotica collaborativa</vt:lpstr>
      <vt:lpstr>UC11: Cyber‐Security industriale </vt:lpstr>
      <vt:lpstr>UC12: Big data analytics </vt:lpstr>
      <vt:lpstr>UC13: Health and Safety</vt:lpstr>
      <vt:lpstr>UC14 Logistica interna e tracciabilità</vt:lpstr>
    </vt:vector>
  </TitlesOfParts>
  <Company>Area Servizi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Colleoni</dc:creator>
  <cp:lastModifiedBy>filippo boschi</cp:lastModifiedBy>
  <cp:revision>323</cp:revision>
  <dcterms:created xsi:type="dcterms:W3CDTF">2015-05-26T12:27:57Z</dcterms:created>
  <dcterms:modified xsi:type="dcterms:W3CDTF">2019-01-11T14:27:28Z</dcterms:modified>
</cp:coreProperties>
</file>